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63" r:id="rId2"/>
    <p:sldId id="306" r:id="rId3"/>
    <p:sldId id="311" r:id="rId4"/>
    <p:sldId id="275" r:id="rId5"/>
    <p:sldId id="300" r:id="rId6"/>
    <p:sldId id="303" r:id="rId7"/>
    <p:sldId id="305" r:id="rId8"/>
    <p:sldId id="295" r:id="rId9"/>
    <p:sldId id="283" r:id="rId10"/>
    <p:sldId id="304" r:id="rId11"/>
    <p:sldId id="310" r:id="rId12"/>
    <p:sldId id="312" r:id="rId13"/>
    <p:sldId id="296" r:id="rId14"/>
    <p:sldId id="309" r:id="rId15"/>
  </p:sldIdLst>
  <p:sldSz cx="9144000" cy="6858000" type="screen4x3"/>
  <p:notesSz cx="6858000" cy="9144000"/>
  <p:defaultTextStyle>
    <a:defPPr>
      <a:defRPr lang="ro-RO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FFFF66"/>
    <a:srgbClr val="FF0066"/>
    <a:srgbClr val="45BB6A"/>
    <a:srgbClr val="800080"/>
    <a:srgbClr val="3333CC"/>
    <a:srgbClr val="6666FF"/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529" autoAdjust="0"/>
    <p:restoredTop sz="94660"/>
  </p:normalViewPr>
  <p:slideViewPr>
    <p:cSldViewPr>
      <p:cViewPr>
        <p:scale>
          <a:sx n="71" d="100"/>
          <a:sy n="71" d="100"/>
        </p:scale>
        <p:origin x="-114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14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rasmusplus.ro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0BF0E7-F4D6-4B19-A39A-EEB68AB6A16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F96801-5049-42F7-90C8-8786CAC1F88B}">
      <dgm:prSet phldrT="[Text]" custT="1"/>
      <dgm:spPr/>
      <dgm:t>
        <a:bodyPr/>
        <a:lstStyle/>
        <a:p>
          <a:r>
            <a:rPr lang="ro-RO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Erasmus+ </a:t>
          </a:r>
          <a:endParaRPr lang="en-US" sz="16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1736CA-C387-4018-9B6A-579B3F732D92}" type="parTrans" cxnId="{5C1BBEC4-03F6-4572-9EBA-05E25901D205}">
      <dgm:prSet/>
      <dgm:spPr/>
      <dgm:t>
        <a:bodyPr/>
        <a:lstStyle/>
        <a:p>
          <a:endParaRPr lang="en-US"/>
        </a:p>
      </dgm:t>
    </dgm:pt>
    <dgm:pt modelId="{0C79B6FF-AC96-410C-BF1D-553B8AD9AE06}" type="sibTrans" cxnId="{5C1BBEC4-03F6-4572-9EBA-05E25901D205}">
      <dgm:prSet/>
      <dgm:spPr/>
      <dgm:t>
        <a:bodyPr/>
        <a:lstStyle/>
        <a:p>
          <a:endParaRPr lang="en-US"/>
        </a:p>
      </dgm:t>
    </dgm:pt>
    <dgm:pt modelId="{ADFE4065-DD3F-4161-A228-AD892BCE5F16}">
      <dgm:prSet phldrT="[Text]" custT="1"/>
      <dgm:spPr/>
      <dgm:t>
        <a:bodyPr/>
        <a:lstStyle/>
        <a:p>
          <a:r>
            <a:rPr lang="ro-RO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Granturi </a:t>
          </a:r>
          <a:r>
            <a:rPr lang="ro-RO" sz="16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SEE</a:t>
          </a:r>
          <a:endParaRPr lang="en-US" sz="16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F9C142-EA04-4364-97AB-6C284F8CC249}" type="parTrans" cxnId="{4B36750B-188B-444E-A068-4E9A50661F48}">
      <dgm:prSet/>
      <dgm:spPr/>
      <dgm:t>
        <a:bodyPr/>
        <a:lstStyle/>
        <a:p>
          <a:endParaRPr lang="en-US"/>
        </a:p>
      </dgm:t>
    </dgm:pt>
    <dgm:pt modelId="{4F903449-DB15-4BF6-A270-EE92E44E3D8B}" type="sibTrans" cxnId="{4B36750B-188B-444E-A068-4E9A50661F48}">
      <dgm:prSet/>
      <dgm:spPr/>
      <dgm:t>
        <a:bodyPr/>
        <a:lstStyle/>
        <a:p>
          <a:endParaRPr lang="en-US"/>
        </a:p>
      </dgm:t>
    </dgm:pt>
    <dgm:pt modelId="{3300BD6E-58F0-4BEC-9928-6663DEE23D65}">
      <dgm:prSet custT="1"/>
      <dgm:spPr/>
      <dgm:t>
        <a:bodyPr/>
        <a:lstStyle/>
        <a:p>
          <a:r>
            <a:rPr lang="ro-RO" sz="1600" dirty="0" smtClean="0">
              <a:solidFill>
                <a:srgbClr val="002060"/>
              </a:solidFill>
            </a:rPr>
            <a:t>Mobilități(KA1):1</a:t>
          </a:r>
          <a:r>
            <a:rPr lang="en-US" sz="1600" dirty="0" smtClean="0">
              <a:solidFill>
                <a:srgbClr val="002060"/>
              </a:solidFill>
            </a:rPr>
            <a:t>5</a:t>
          </a:r>
          <a:r>
            <a:rPr lang="ro-RO" sz="1600" dirty="0" smtClean="0">
              <a:solidFill>
                <a:srgbClr val="002060"/>
              </a:solidFill>
            </a:rPr>
            <a:t> proiecte</a:t>
          </a:r>
        </a:p>
      </dgm:t>
    </dgm:pt>
    <dgm:pt modelId="{AD6337A9-BE27-4E7A-8F4C-BFD7B18DBEAA}" type="parTrans" cxnId="{02D77661-F7F8-4489-87A0-AEC2E4241934}">
      <dgm:prSet/>
      <dgm:spPr/>
      <dgm:t>
        <a:bodyPr/>
        <a:lstStyle/>
        <a:p>
          <a:endParaRPr lang="en-US"/>
        </a:p>
      </dgm:t>
    </dgm:pt>
    <dgm:pt modelId="{B191D58A-9907-4B1C-9871-31922F01E25B}" type="sibTrans" cxnId="{02D77661-F7F8-4489-87A0-AEC2E4241934}">
      <dgm:prSet/>
      <dgm:spPr/>
      <dgm:t>
        <a:bodyPr/>
        <a:lstStyle/>
        <a:p>
          <a:endParaRPr lang="en-US"/>
        </a:p>
      </dgm:t>
    </dgm:pt>
    <dgm:pt modelId="{4AE8410A-6528-43A6-BA3D-85A8E4BE29F4}">
      <dgm:prSet custT="1"/>
      <dgm:spPr/>
      <dgm:t>
        <a:bodyPr/>
        <a:lstStyle/>
        <a:p>
          <a:r>
            <a:rPr lang="ro-RO" sz="1600" dirty="0" smtClean="0">
              <a:solidFill>
                <a:srgbClr val="002060"/>
              </a:solidFill>
            </a:rPr>
            <a:t>Parteneriate strategice(KA2): </a:t>
          </a:r>
          <a:r>
            <a:rPr lang="ro-RO" sz="1600" dirty="0" smtClean="0">
              <a:solidFill>
                <a:srgbClr val="002060"/>
              </a:solidFill>
            </a:rPr>
            <a:t>60 </a:t>
          </a:r>
          <a:r>
            <a:rPr lang="ro-RO" sz="1600" dirty="0" smtClean="0">
              <a:solidFill>
                <a:srgbClr val="002060"/>
              </a:solidFill>
            </a:rPr>
            <a:t>proiecte (3</a:t>
          </a:r>
          <a:r>
            <a:rPr lang="en-US" sz="1600" dirty="0" smtClean="0">
              <a:solidFill>
                <a:srgbClr val="002060"/>
              </a:solidFill>
            </a:rPr>
            <a:t>1</a:t>
          </a:r>
          <a:r>
            <a:rPr lang="ro-RO" sz="1600" dirty="0" smtClean="0">
              <a:solidFill>
                <a:srgbClr val="002060"/>
              </a:solidFill>
            </a:rPr>
            <a:t>+29)</a:t>
          </a:r>
          <a:endParaRPr lang="ro-RO" sz="1600" dirty="0" smtClean="0">
            <a:solidFill>
              <a:srgbClr val="002060"/>
            </a:solidFill>
          </a:endParaRPr>
        </a:p>
      </dgm:t>
    </dgm:pt>
    <dgm:pt modelId="{E0E674FF-AF11-42B6-BB6C-434AF8F062DB}" type="parTrans" cxnId="{0BC06CDB-EA15-4E36-8A8B-D54045209553}">
      <dgm:prSet/>
      <dgm:spPr/>
      <dgm:t>
        <a:bodyPr/>
        <a:lstStyle/>
        <a:p>
          <a:endParaRPr lang="en-US"/>
        </a:p>
      </dgm:t>
    </dgm:pt>
    <dgm:pt modelId="{17BB450C-2A69-4DCA-B087-58196911D18D}" type="sibTrans" cxnId="{0BC06CDB-EA15-4E36-8A8B-D54045209553}">
      <dgm:prSet/>
      <dgm:spPr/>
      <dgm:t>
        <a:bodyPr/>
        <a:lstStyle/>
        <a:p>
          <a:endParaRPr lang="en-US"/>
        </a:p>
      </dgm:t>
    </dgm:pt>
    <dgm:pt modelId="{E41226C6-1924-41A3-826A-CB8A6A7C1136}">
      <dgm:prSet phldrT="[Text]" custT="1"/>
      <dgm:spPr/>
      <dgm:t>
        <a:bodyPr/>
        <a:lstStyle/>
        <a:p>
          <a:r>
            <a:rPr lang="ro-RO" sz="1600" dirty="0" smtClean="0">
              <a:solidFill>
                <a:srgbClr val="002060"/>
              </a:solidFill>
            </a:rPr>
            <a:t>experți în educație (2) +</a:t>
          </a:r>
          <a:r>
            <a:rPr lang="ro-RO" sz="1600" dirty="0" err="1" smtClean="0">
              <a:solidFill>
                <a:srgbClr val="002060"/>
              </a:solidFill>
            </a:rPr>
            <a:t>VET</a:t>
          </a:r>
          <a:r>
            <a:rPr lang="ro-RO" sz="1600" dirty="0" smtClean="0">
              <a:solidFill>
                <a:srgbClr val="002060"/>
              </a:solidFill>
            </a:rPr>
            <a:t> (1), </a:t>
          </a:r>
          <a:r>
            <a:rPr lang="ro-RO" sz="1600" dirty="0" smtClean="0">
              <a:solidFill>
                <a:srgbClr val="002060"/>
              </a:solidFill>
            </a:rPr>
            <a:t>Roma (?)</a:t>
          </a:r>
          <a:endParaRPr lang="en-US" sz="1600" dirty="0">
            <a:solidFill>
              <a:srgbClr val="002060"/>
            </a:solidFill>
          </a:endParaRPr>
        </a:p>
      </dgm:t>
    </dgm:pt>
    <dgm:pt modelId="{557548D9-AF14-4C1B-A833-818D359CE6AA}" type="parTrans" cxnId="{E76AC0B8-1FD9-482D-9D42-BF8211CAF2FD}">
      <dgm:prSet/>
      <dgm:spPr/>
      <dgm:t>
        <a:bodyPr/>
        <a:lstStyle/>
        <a:p>
          <a:endParaRPr lang="en-US"/>
        </a:p>
      </dgm:t>
    </dgm:pt>
    <dgm:pt modelId="{6DA76B27-BD66-4B20-995C-2FE026DA611E}" type="sibTrans" cxnId="{E76AC0B8-1FD9-482D-9D42-BF8211CAF2FD}">
      <dgm:prSet/>
      <dgm:spPr/>
      <dgm:t>
        <a:bodyPr/>
        <a:lstStyle/>
        <a:p>
          <a:endParaRPr lang="en-US"/>
        </a:p>
      </dgm:t>
    </dgm:pt>
    <dgm:pt modelId="{D0D9D615-AFD1-4A07-8CB2-79801C7B4E13}">
      <dgm:prSet phldrT="[Text]" custT="1"/>
      <dgm:spPr/>
      <dgm:t>
        <a:bodyPr/>
        <a:lstStyle/>
        <a:p>
          <a:r>
            <a:rPr lang="ro-RO" sz="1600" dirty="0" smtClean="0">
              <a:solidFill>
                <a:srgbClr val="002060"/>
              </a:solidFill>
            </a:rPr>
            <a:t>Buget: oferit de Islanda, Norvegia, </a:t>
          </a:r>
          <a:r>
            <a:rPr lang="ro-RO" sz="1600" dirty="0" err="1" smtClean="0">
              <a:solidFill>
                <a:srgbClr val="002060"/>
              </a:solidFill>
            </a:rPr>
            <a:t>Lichtenstein</a:t>
          </a:r>
          <a:endParaRPr lang="en-US" sz="1600" dirty="0">
            <a:solidFill>
              <a:srgbClr val="002060"/>
            </a:solidFill>
          </a:endParaRPr>
        </a:p>
      </dgm:t>
    </dgm:pt>
    <dgm:pt modelId="{EB09937E-6E34-47D5-8A4E-85695927E866}" type="parTrans" cxnId="{2CDA4232-C90D-4A16-8D9F-AD9BA1F2B531}">
      <dgm:prSet/>
      <dgm:spPr/>
      <dgm:t>
        <a:bodyPr/>
        <a:lstStyle/>
        <a:p>
          <a:endParaRPr lang="en-US"/>
        </a:p>
      </dgm:t>
    </dgm:pt>
    <dgm:pt modelId="{23AFDF28-1438-455C-8256-F18875370737}" type="sibTrans" cxnId="{2CDA4232-C90D-4A16-8D9F-AD9BA1F2B531}">
      <dgm:prSet/>
      <dgm:spPr/>
      <dgm:t>
        <a:bodyPr/>
        <a:lstStyle/>
        <a:p>
          <a:endParaRPr lang="en-US"/>
        </a:p>
      </dgm:t>
    </dgm:pt>
    <dgm:pt modelId="{02209E2D-652C-406F-A505-0DC180A585A1}">
      <dgm:prSet phldrT="[Text]" custT="1"/>
      <dgm:spPr/>
      <dgm:t>
        <a:bodyPr/>
        <a:lstStyle/>
        <a:p>
          <a:r>
            <a:rPr lang="ro-RO" sz="16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Euroscola</a:t>
          </a:r>
          <a:r>
            <a:rPr lang="ro-RO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  <a:r>
            <a:rPr lang="ro-RO" sz="1600" dirty="0" smtClean="0">
              <a:solidFill>
                <a:srgbClr val="002060"/>
              </a:solidFill>
            </a:rPr>
            <a:t>4 licee</a:t>
          </a:r>
          <a:endParaRPr lang="en-US" sz="12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1ACD8F-6074-40A1-9BDF-690AD7ABC8BE}" type="parTrans" cxnId="{7B225F0B-B0D3-4EDB-A469-DA6F64FF90B1}">
      <dgm:prSet/>
      <dgm:spPr/>
      <dgm:t>
        <a:bodyPr/>
        <a:lstStyle/>
        <a:p>
          <a:endParaRPr lang="en-US"/>
        </a:p>
      </dgm:t>
    </dgm:pt>
    <dgm:pt modelId="{FB3725A1-C07B-45EE-BDAA-56E4650C241B}" type="sibTrans" cxnId="{7B225F0B-B0D3-4EDB-A469-DA6F64FF90B1}">
      <dgm:prSet/>
      <dgm:spPr/>
      <dgm:t>
        <a:bodyPr/>
        <a:lstStyle/>
        <a:p>
          <a:endParaRPr lang="en-US"/>
        </a:p>
      </dgm:t>
    </dgm:pt>
    <dgm:pt modelId="{1F1E5CBC-32C8-4685-907A-D3219A262EB4}">
      <dgm:prSet phldrT="[Text]" custT="1"/>
      <dgm:spPr/>
      <dgm:t>
        <a:bodyPr/>
        <a:lstStyle/>
        <a:p>
          <a:r>
            <a:rPr lang="ro-RO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Școli ambasador ale Parlamentului European în România</a:t>
          </a:r>
          <a:endParaRPr lang="en-US" sz="16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06A37F-FF58-40C0-B280-F2990E382640}" type="parTrans" cxnId="{92CC35EF-D24D-42CB-8DC3-458E48D5CB57}">
      <dgm:prSet/>
      <dgm:spPr/>
      <dgm:t>
        <a:bodyPr/>
        <a:lstStyle/>
        <a:p>
          <a:endParaRPr lang="en-US"/>
        </a:p>
      </dgm:t>
    </dgm:pt>
    <dgm:pt modelId="{D9F57ACE-6D3A-4B7F-9A3D-FF0E0D05F84E}" type="sibTrans" cxnId="{92CC35EF-D24D-42CB-8DC3-458E48D5CB57}">
      <dgm:prSet/>
      <dgm:spPr/>
      <dgm:t>
        <a:bodyPr/>
        <a:lstStyle/>
        <a:p>
          <a:endParaRPr lang="en-US"/>
        </a:p>
      </dgm:t>
    </dgm:pt>
    <dgm:pt modelId="{B73E9814-2B34-41B7-B29A-E92FBC837F42}">
      <dgm:prSet phldrT="[Text]" custT="1"/>
      <dgm:spPr/>
      <dgm:t>
        <a:bodyPr/>
        <a:lstStyle/>
        <a:p>
          <a:r>
            <a:rPr lang="ro-RO" sz="1600" dirty="0" smtClean="0">
              <a:solidFill>
                <a:srgbClr val="002060"/>
              </a:solidFill>
            </a:rPr>
            <a:t>Liceul Teoretic ”Vasile Alecsandri” </a:t>
          </a:r>
          <a:r>
            <a:rPr lang="ro-RO" sz="1600" dirty="0" err="1" smtClean="0">
              <a:solidFill>
                <a:srgbClr val="002060"/>
              </a:solidFill>
            </a:rPr>
            <a:t>Iasi</a:t>
          </a:r>
          <a:endParaRPr lang="en-US" sz="1600" dirty="0">
            <a:solidFill>
              <a:srgbClr val="002060"/>
            </a:solidFill>
          </a:endParaRPr>
        </a:p>
      </dgm:t>
    </dgm:pt>
    <dgm:pt modelId="{5AFE8307-2E80-4114-BB8B-FAF4C277EC78}" type="parTrans" cxnId="{0010E406-A9C0-4881-B4AA-872362DEBE83}">
      <dgm:prSet/>
      <dgm:spPr/>
      <dgm:t>
        <a:bodyPr/>
        <a:lstStyle/>
        <a:p>
          <a:endParaRPr lang="en-US"/>
        </a:p>
      </dgm:t>
    </dgm:pt>
    <dgm:pt modelId="{259A21E6-FE8C-4536-B058-3E80DABFEEC6}" type="sibTrans" cxnId="{0010E406-A9C0-4881-B4AA-872362DEBE83}">
      <dgm:prSet/>
      <dgm:spPr/>
      <dgm:t>
        <a:bodyPr/>
        <a:lstStyle/>
        <a:p>
          <a:endParaRPr lang="en-US"/>
        </a:p>
      </dgm:t>
    </dgm:pt>
    <dgm:pt modelId="{3F084D88-4088-48D5-A6B1-47A04D4F8B16}">
      <dgm:prSet phldrT="[Text]" custT="1"/>
      <dgm:spPr/>
      <dgm:t>
        <a:bodyPr/>
        <a:lstStyle/>
        <a:p>
          <a:r>
            <a:rPr lang="fr-FR" sz="1600" dirty="0" err="1" smtClean="0">
              <a:solidFill>
                <a:srgbClr val="000066"/>
              </a:solidFill>
            </a:rPr>
            <a:t>Liceul</a:t>
          </a:r>
          <a:r>
            <a:rPr lang="fr-FR" sz="1600" dirty="0" smtClean="0">
              <a:solidFill>
                <a:srgbClr val="000066"/>
              </a:solidFill>
            </a:rPr>
            <a:t> </a:t>
          </a:r>
          <a:r>
            <a:rPr lang="fr-FR" sz="1600" dirty="0" err="1" smtClean="0">
              <a:solidFill>
                <a:srgbClr val="000066"/>
              </a:solidFill>
            </a:rPr>
            <a:t>Teoretic</a:t>
          </a:r>
          <a:r>
            <a:rPr lang="fr-FR" sz="1600" dirty="0" smtClean="0">
              <a:solidFill>
                <a:srgbClr val="000066"/>
              </a:solidFill>
            </a:rPr>
            <a:t> ”Miron </a:t>
          </a:r>
          <a:r>
            <a:rPr lang="fr-FR" sz="1600" dirty="0" err="1" smtClean="0">
              <a:solidFill>
                <a:srgbClr val="000066"/>
              </a:solidFill>
            </a:rPr>
            <a:t>Costin</a:t>
          </a:r>
          <a:r>
            <a:rPr lang="fr-FR" sz="1600" dirty="0" smtClean="0">
              <a:solidFill>
                <a:srgbClr val="000066"/>
              </a:solidFill>
            </a:rPr>
            <a:t>” Paș</a:t>
          </a:r>
          <a:r>
            <a:rPr lang="fr-FR" sz="1600" dirty="0" err="1" smtClean="0">
              <a:solidFill>
                <a:srgbClr val="000066"/>
              </a:solidFill>
            </a:rPr>
            <a:t>cani</a:t>
          </a:r>
          <a:endParaRPr lang="en-US" sz="1600" dirty="0">
            <a:solidFill>
              <a:srgbClr val="000066"/>
            </a:solidFill>
          </a:endParaRPr>
        </a:p>
      </dgm:t>
    </dgm:pt>
    <dgm:pt modelId="{D271359D-212A-47CA-B655-EF002E455AD4}" type="parTrans" cxnId="{31AAA9DE-703F-46E6-B482-0AE447C6A611}">
      <dgm:prSet/>
      <dgm:spPr/>
      <dgm:t>
        <a:bodyPr/>
        <a:lstStyle/>
        <a:p>
          <a:endParaRPr lang="en-US"/>
        </a:p>
      </dgm:t>
    </dgm:pt>
    <dgm:pt modelId="{9D03656B-A7EF-4424-8EA0-752A5B4636AC}" type="sibTrans" cxnId="{31AAA9DE-703F-46E6-B482-0AE447C6A611}">
      <dgm:prSet/>
      <dgm:spPr/>
      <dgm:t>
        <a:bodyPr/>
        <a:lstStyle/>
        <a:p>
          <a:endParaRPr lang="en-US"/>
        </a:p>
      </dgm:t>
    </dgm:pt>
    <dgm:pt modelId="{39503FD0-D179-4F69-B71D-FBEC5B88DCB0}">
      <dgm:prSet phldrT="[Text]" custT="1"/>
      <dgm:spPr/>
      <dgm:t>
        <a:bodyPr/>
        <a:lstStyle/>
        <a:p>
          <a:r>
            <a:rPr lang="ro-RO" sz="16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POCU</a:t>
          </a:r>
          <a:endParaRPr lang="en-US" sz="1600" dirty="0">
            <a:solidFill>
              <a:srgbClr val="000066"/>
            </a:solidFill>
          </a:endParaRPr>
        </a:p>
      </dgm:t>
    </dgm:pt>
    <dgm:pt modelId="{C778A743-B576-4DA1-8F4C-C348F59469AF}" type="parTrans" cxnId="{5E16DB9C-B5D4-4F9D-BB53-EA29624D8520}">
      <dgm:prSet/>
      <dgm:spPr/>
      <dgm:t>
        <a:bodyPr/>
        <a:lstStyle/>
        <a:p>
          <a:endParaRPr lang="en-US"/>
        </a:p>
      </dgm:t>
    </dgm:pt>
    <dgm:pt modelId="{8C630645-B005-4400-983C-80E49D3B023B}" type="sibTrans" cxnId="{5E16DB9C-B5D4-4F9D-BB53-EA29624D8520}">
      <dgm:prSet/>
      <dgm:spPr/>
      <dgm:t>
        <a:bodyPr/>
        <a:lstStyle/>
        <a:p>
          <a:endParaRPr lang="en-US"/>
        </a:p>
      </dgm:t>
    </dgm:pt>
    <dgm:pt modelId="{C9B35C88-4529-4AD9-BCF3-F3527C60589B}">
      <dgm:prSet phldrT="[Text]" custT="1"/>
      <dgm:spPr/>
      <dgm:t>
        <a:bodyPr/>
        <a:lstStyle/>
        <a:p>
          <a:r>
            <a:rPr lang="ro-RO" sz="1800" dirty="0" smtClean="0">
              <a:solidFill>
                <a:srgbClr val="002060"/>
              </a:solidFill>
            </a:rPr>
            <a:t>peste </a:t>
          </a:r>
          <a:r>
            <a:rPr lang="en-US" sz="1800" dirty="0" smtClean="0">
              <a:solidFill>
                <a:srgbClr val="002060"/>
              </a:solidFill>
            </a:rPr>
            <a:t>4</a:t>
          </a:r>
          <a:r>
            <a:rPr lang="ro-RO" sz="1800" dirty="0" smtClean="0">
              <a:solidFill>
                <a:srgbClr val="002060"/>
              </a:solidFill>
            </a:rPr>
            <a:t>0 de </a:t>
          </a:r>
          <a:r>
            <a:rPr lang="ro-RO" sz="1800" dirty="0" smtClean="0">
              <a:solidFill>
                <a:srgbClr val="002060"/>
              </a:solidFill>
            </a:rPr>
            <a:t>școli </a:t>
          </a:r>
          <a:r>
            <a:rPr lang="ro-RO" sz="1800" dirty="0" smtClean="0">
              <a:solidFill>
                <a:srgbClr val="002060"/>
              </a:solidFill>
            </a:rPr>
            <a:t>beneficiare, </a:t>
          </a:r>
          <a:endParaRPr lang="en-US" sz="18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FA8714-7939-4AED-B866-62047A6FA1E8}" type="parTrans" cxnId="{E4A89976-2668-4FDD-9FA6-500ADE8027B2}">
      <dgm:prSet/>
      <dgm:spPr/>
      <dgm:t>
        <a:bodyPr/>
        <a:lstStyle/>
        <a:p>
          <a:endParaRPr lang="en-US"/>
        </a:p>
      </dgm:t>
    </dgm:pt>
    <dgm:pt modelId="{018F57CA-3F23-4812-A207-5FBBDDF89080}" type="sibTrans" cxnId="{E4A89976-2668-4FDD-9FA6-500ADE8027B2}">
      <dgm:prSet/>
      <dgm:spPr/>
      <dgm:t>
        <a:bodyPr/>
        <a:lstStyle/>
        <a:p>
          <a:endParaRPr lang="en-US"/>
        </a:p>
      </dgm:t>
    </dgm:pt>
    <dgm:pt modelId="{62E5C56C-FBE4-4584-883A-3B6DE1D634D5}">
      <dgm:prSet custT="1"/>
      <dgm:spPr/>
      <dgm:t>
        <a:bodyPr/>
        <a:lstStyle/>
        <a:p>
          <a:r>
            <a:rPr lang="ro-RO" sz="1600" dirty="0" smtClean="0">
              <a:solidFill>
                <a:srgbClr val="002060"/>
              </a:solidFill>
            </a:rPr>
            <a:t>Buget: peste 7 mil euro</a:t>
          </a:r>
          <a:endParaRPr lang="en-US" sz="1600" dirty="0">
            <a:solidFill>
              <a:srgbClr val="002060"/>
            </a:solidFill>
          </a:endParaRPr>
        </a:p>
      </dgm:t>
    </dgm:pt>
    <dgm:pt modelId="{67881206-6364-4FA4-84C4-83A1EA7CA1F7}" type="parTrans" cxnId="{E5BE9E5D-91E4-4097-ABE5-6E5D30BE8330}">
      <dgm:prSet/>
      <dgm:spPr/>
      <dgm:t>
        <a:bodyPr/>
        <a:lstStyle/>
        <a:p>
          <a:endParaRPr lang="en-US"/>
        </a:p>
      </dgm:t>
    </dgm:pt>
    <dgm:pt modelId="{7BD3BC7C-7096-4456-99B2-FD145EB9DE4D}" type="sibTrans" cxnId="{E5BE9E5D-91E4-4097-ABE5-6E5D30BE8330}">
      <dgm:prSet/>
      <dgm:spPr/>
      <dgm:t>
        <a:bodyPr/>
        <a:lstStyle/>
        <a:p>
          <a:endParaRPr lang="en-US"/>
        </a:p>
      </dgm:t>
    </dgm:pt>
    <dgm:pt modelId="{8D268067-88A3-4670-ADC7-649CD2EB1471}" type="pres">
      <dgm:prSet presAssocID="{060BF0E7-F4D6-4B19-A39A-EEB68AB6A16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EA0D2A-5357-40BB-AAE5-97D8F55098DA}" type="pres">
      <dgm:prSet presAssocID="{D8F96801-5049-42F7-90C8-8786CAC1F88B}" presName="comp" presStyleCnt="0"/>
      <dgm:spPr/>
    </dgm:pt>
    <dgm:pt modelId="{32A30019-DD68-499C-9927-673254FB3CF7}" type="pres">
      <dgm:prSet presAssocID="{D8F96801-5049-42F7-90C8-8786CAC1F88B}" presName="box" presStyleLbl="node1" presStyleIdx="0" presStyleCnt="5"/>
      <dgm:spPr/>
      <dgm:t>
        <a:bodyPr/>
        <a:lstStyle/>
        <a:p>
          <a:endParaRPr lang="en-US"/>
        </a:p>
      </dgm:t>
    </dgm:pt>
    <dgm:pt modelId="{3BDC5A93-AF83-4035-9D0F-725A90A0985B}" type="pres">
      <dgm:prSet presAssocID="{D8F96801-5049-42F7-90C8-8786CAC1F88B}" presName="img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DAE831D-5162-499A-9F85-C8149721B687}" type="pres">
      <dgm:prSet presAssocID="{D8F96801-5049-42F7-90C8-8786CAC1F88B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D64E6-1EBF-4C1E-A927-ECB825E66169}" type="pres">
      <dgm:prSet presAssocID="{0C79B6FF-AC96-410C-BF1D-553B8AD9AE06}" presName="spacer" presStyleCnt="0"/>
      <dgm:spPr/>
    </dgm:pt>
    <dgm:pt modelId="{0DCEDB82-7050-47E5-B8D0-456103672CAA}" type="pres">
      <dgm:prSet presAssocID="{ADFE4065-DD3F-4161-A228-AD892BCE5F16}" presName="comp" presStyleCnt="0"/>
      <dgm:spPr/>
    </dgm:pt>
    <dgm:pt modelId="{9B89E321-ECC0-4C25-BD9E-C0462FA0896A}" type="pres">
      <dgm:prSet presAssocID="{ADFE4065-DD3F-4161-A228-AD892BCE5F16}" presName="box" presStyleLbl="node1" presStyleIdx="1" presStyleCnt="5"/>
      <dgm:spPr/>
      <dgm:t>
        <a:bodyPr/>
        <a:lstStyle/>
        <a:p>
          <a:endParaRPr lang="en-US"/>
        </a:p>
      </dgm:t>
    </dgm:pt>
    <dgm:pt modelId="{328C36B3-0249-457B-B3EB-7E204B422FA8}" type="pres">
      <dgm:prSet presAssocID="{ADFE4065-DD3F-4161-A228-AD892BCE5F16}" presName="img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0E1148C-45AA-4709-93CE-D170E526F08B}" type="pres">
      <dgm:prSet presAssocID="{ADFE4065-DD3F-4161-A228-AD892BCE5F16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5FAF3-ED6A-4FBF-BD35-336164C2A767}" type="pres">
      <dgm:prSet presAssocID="{4F903449-DB15-4BF6-A270-EE92E44E3D8B}" presName="spacer" presStyleCnt="0"/>
      <dgm:spPr/>
    </dgm:pt>
    <dgm:pt modelId="{8F8FE943-0F4B-44FD-B1BC-2F52AD7CC672}" type="pres">
      <dgm:prSet presAssocID="{02209E2D-652C-406F-A505-0DC180A585A1}" presName="comp" presStyleCnt="0"/>
      <dgm:spPr/>
    </dgm:pt>
    <dgm:pt modelId="{AD57C79B-83F3-4DE7-BAC2-2EB66C585D27}" type="pres">
      <dgm:prSet presAssocID="{02209E2D-652C-406F-A505-0DC180A585A1}" presName="box" presStyleLbl="node1" presStyleIdx="2" presStyleCnt="5"/>
      <dgm:spPr/>
      <dgm:t>
        <a:bodyPr/>
        <a:lstStyle/>
        <a:p>
          <a:endParaRPr lang="en-US"/>
        </a:p>
      </dgm:t>
    </dgm:pt>
    <dgm:pt modelId="{571E7F0D-737D-4345-BAFD-DE019E635B2B}" type="pres">
      <dgm:prSet presAssocID="{02209E2D-652C-406F-A505-0DC180A585A1}" presName="img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CB7EB04-CB14-46CF-A458-5A39EB539458}" type="pres">
      <dgm:prSet presAssocID="{02209E2D-652C-406F-A505-0DC180A585A1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68C3A-393D-45F4-9781-A19A6EE9622C}" type="pres">
      <dgm:prSet presAssocID="{FB3725A1-C07B-45EE-BDAA-56E4650C241B}" presName="spacer" presStyleCnt="0"/>
      <dgm:spPr/>
    </dgm:pt>
    <dgm:pt modelId="{8C4C891A-6FB3-4494-B763-01AED4C8B724}" type="pres">
      <dgm:prSet presAssocID="{1F1E5CBC-32C8-4685-907A-D3219A262EB4}" presName="comp" presStyleCnt="0"/>
      <dgm:spPr/>
    </dgm:pt>
    <dgm:pt modelId="{1A41A8E4-484C-4F04-B6EA-A0EA3EE3606D}" type="pres">
      <dgm:prSet presAssocID="{1F1E5CBC-32C8-4685-907A-D3219A262EB4}" presName="box" presStyleLbl="node1" presStyleIdx="3" presStyleCnt="5"/>
      <dgm:spPr/>
      <dgm:t>
        <a:bodyPr/>
        <a:lstStyle/>
        <a:p>
          <a:endParaRPr lang="en-US"/>
        </a:p>
      </dgm:t>
    </dgm:pt>
    <dgm:pt modelId="{405EF088-8C6F-47B6-90F6-C9065BE0E886}" type="pres">
      <dgm:prSet presAssocID="{1F1E5CBC-32C8-4685-907A-D3219A262EB4}" presName="img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DFB94D5-2316-45F0-9658-0F1FF0440893}" type="pres">
      <dgm:prSet presAssocID="{1F1E5CBC-32C8-4685-907A-D3219A262EB4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958F9-E22D-4926-B064-3E6C4EF6554B}" type="pres">
      <dgm:prSet presAssocID="{D9F57ACE-6D3A-4B7F-9A3D-FF0E0D05F84E}" presName="spacer" presStyleCnt="0"/>
      <dgm:spPr/>
    </dgm:pt>
    <dgm:pt modelId="{32F519B1-3EAC-4129-B89B-B98209B0E4D0}" type="pres">
      <dgm:prSet presAssocID="{39503FD0-D179-4F69-B71D-FBEC5B88DCB0}" presName="comp" presStyleCnt="0"/>
      <dgm:spPr/>
    </dgm:pt>
    <dgm:pt modelId="{8A3E5754-C5D9-4DEF-A80D-7C74150D439D}" type="pres">
      <dgm:prSet presAssocID="{39503FD0-D179-4F69-B71D-FBEC5B88DCB0}" presName="box" presStyleLbl="node1" presStyleIdx="4" presStyleCnt="5"/>
      <dgm:spPr/>
      <dgm:t>
        <a:bodyPr/>
        <a:lstStyle/>
        <a:p>
          <a:endParaRPr lang="en-US"/>
        </a:p>
      </dgm:t>
    </dgm:pt>
    <dgm:pt modelId="{86CD1CDA-6613-487A-9E60-EBB039090479}" type="pres">
      <dgm:prSet presAssocID="{39503FD0-D179-4F69-B71D-FBEC5B88DCB0}" presName="img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2CD1EB7-9828-4721-B055-F7734C8E1C52}" type="pres">
      <dgm:prSet presAssocID="{39503FD0-D179-4F69-B71D-FBEC5B88DCB0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F7EC1B-3402-4BF4-80E5-0A941F452A3C}" type="presOf" srcId="{3F084D88-4088-48D5-A6B1-47A04D4F8B16}" destId="{1A41A8E4-484C-4F04-B6EA-A0EA3EE3606D}" srcOrd="0" destOrd="2" presId="urn:microsoft.com/office/officeart/2005/8/layout/vList4"/>
    <dgm:cxn modelId="{5035192D-2712-4B26-AEAC-8213E73BDEFD}" type="presOf" srcId="{1F1E5CBC-32C8-4685-907A-D3219A262EB4}" destId="{DDFB94D5-2316-45F0-9658-0F1FF0440893}" srcOrd="1" destOrd="0" presId="urn:microsoft.com/office/officeart/2005/8/layout/vList4"/>
    <dgm:cxn modelId="{2814D681-C147-49B7-A9A9-35E55669A7E4}" type="presOf" srcId="{39503FD0-D179-4F69-B71D-FBEC5B88DCB0}" destId="{8A3E5754-C5D9-4DEF-A80D-7C74150D439D}" srcOrd="0" destOrd="0" presId="urn:microsoft.com/office/officeart/2005/8/layout/vList4"/>
    <dgm:cxn modelId="{E4A89976-2668-4FDD-9FA6-500ADE8027B2}" srcId="{39503FD0-D179-4F69-B71D-FBEC5B88DCB0}" destId="{C9B35C88-4529-4AD9-BCF3-F3527C60589B}" srcOrd="0" destOrd="0" parTransId="{F7FA8714-7939-4AED-B866-62047A6FA1E8}" sibTransId="{018F57CA-3F23-4812-A207-5FBBDDF89080}"/>
    <dgm:cxn modelId="{E5BE9E5D-91E4-4097-ABE5-6E5D30BE8330}" srcId="{39503FD0-D179-4F69-B71D-FBEC5B88DCB0}" destId="{62E5C56C-FBE4-4584-883A-3B6DE1D634D5}" srcOrd="1" destOrd="0" parTransId="{67881206-6364-4FA4-84C4-83A1EA7CA1F7}" sibTransId="{7BD3BC7C-7096-4456-99B2-FD145EB9DE4D}"/>
    <dgm:cxn modelId="{7D7132EA-B153-4975-93EA-A7D01A372E23}" type="presOf" srcId="{3300BD6E-58F0-4BEC-9928-6663DEE23D65}" destId="{32A30019-DD68-499C-9927-673254FB3CF7}" srcOrd="0" destOrd="1" presId="urn:microsoft.com/office/officeart/2005/8/layout/vList4"/>
    <dgm:cxn modelId="{A63F394A-B444-4B5B-A560-EDD6BDE8E643}" type="presOf" srcId="{62E5C56C-FBE4-4584-883A-3B6DE1D634D5}" destId="{8A3E5754-C5D9-4DEF-A80D-7C74150D439D}" srcOrd="0" destOrd="2" presId="urn:microsoft.com/office/officeart/2005/8/layout/vList4"/>
    <dgm:cxn modelId="{DDF8322F-A286-4C42-A0CE-DC0FDD8F750B}" type="presOf" srcId="{D8F96801-5049-42F7-90C8-8786CAC1F88B}" destId="{32A30019-DD68-499C-9927-673254FB3CF7}" srcOrd="0" destOrd="0" presId="urn:microsoft.com/office/officeart/2005/8/layout/vList4"/>
    <dgm:cxn modelId="{BD90C117-DF6B-4061-B0EF-22E51089A00F}" type="presOf" srcId="{E41226C6-1924-41A3-826A-CB8A6A7C1136}" destId="{40E1148C-45AA-4709-93CE-D170E526F08B}" srcOrd="1" destOrd="1" presId="urn:microsoft.com/office/officeart/2005/8/layout/vList4"/>
    <dgm:cxn modelId="{F43DB7AA-1D9D-4A67-A9AC-8F16BA2EE58C}" type="presOf" srcId="{3F084D88-4088-48D5-A6B1-47A04D4F8B16}" destId="{DDFB94D5-2316-45F0-9658-0F1FF0440893}" srcOrd="1" destOrd="2" presId="urn:microsoft.com/office/officeart/2005/8/layout/vList4"/>
    <dgm:cxn modelId="{2CDA4232-C90D-4A16-8D9F-AD9BA1F2B531}" srcId="{ADFE4065-DD3F-4161-A228-AD892BCE5F16}" destId="{D0D9D615-AFD1-4A07-8CB2-79801C7B4E13}" srcOrd="1" destOrd="0" parTransId="{EB09937E-6E34-47D5-8A4E-85695927E866}" sibTransId="{23AFDF28-1438-455C-8256-F18875370737}"/>
    <dgm:cxn modelId="{8D1A5597-8B4E-4042-98C1-B2211CE54D01}" type="presOf" srcId="{62E5C56C-FBE4-4584-883A-3B6DE1D634D5}" destId="{F2CD1EB7-9828-4721-B055-F7734C8E1C52}" srcOrd="1" destOrd="2" presId="urn:microsoft.com/office/officeart/2005/8/layout/vList4"/>
    <dgm:cxn modelId="{5C1BBEC4-03F6-4572-9EBA-05E25901D205}" srcId="{060BF0E7-F4D6-4B19-A39A-EEB68AB6A168}" destId="{D8F96801-5049-42F7-90C8-8786CAC1F88B}" srcOrd="0" destOrd="0" parTransId="{531736CA-C387-4018-9B6A-579B3F732D92}" sibTransId="{0C79B6FF-AC96-410C-BF1D-553B8AD9AE06}"/>
    <dgm:cxn modelId="{17AF5221-227B-416B-B255-8A2A6C76181A}" type="presOf" srcId="{4AE8410A-6528-43A6-BA3D-85A8E4BE29F4}" destId="{8DAE831D-5162-499A-9F85-C8149721B687}" srcOrd="1" destOrd="2" presId="urn:microsoft.com/office/officeart/2005/8/layout/vList4"/>
    <dgm:cxn modelId="{4B36750B-188B-444E-A068-4E9A50661F48}" srcId="{060BF0E7-F4D6-4B19-A39A-EEB68AB6A168}" destId="{ADFE4065-DD3F-4161-A228-AD892BCE5F16}" srcOrd="1" destOrd="0" parTransId="{5CF9C142-EA04-4364-97AB-6C284F8CC249}" sibTransId="{4F903449-DB15-4BF6-A270-EE92E44E3D8B}"/>
    <dgm:cxn modelId="{02D77661-F7F8-4489-87A0-AEC2E4241934}" srcId="{D8F96801-5049-42F7-90C8-8786CAC1F88B}" destId="{3300BD6E-58F0-4BEC-9928-6663DEE23D65}" srcOrd="0" destOrd="0" parTransId="{AD6337A9-BE27-4E7A-8F4C-BFD7B18DBEAA}" sibTransId="{B191D58A-9907-4B1C-9871-31922F01E25B}"/>
    <dgm:cxn modelId="{03012E50-3D27-4C14-9C07-DD225AF03B82}" type="presOf" srcId="{3300BD6E-58F0-4BEC-9928-6663DEE23D65}" destId="{8DAE831D-5162-499A-9F85-C8149721B687}" srcOrd="1" destOrd="1" presId="urn:microsoft.com/office/officeart/2005/8/layout/vList4"/>
    <dgm:cxn modelId="{4CD4290F-7EEF-431E-8332-398BD3E9EB98}" type="presOf" srcId="{E41226C6-1924-41A3-826A-CB8A6A7C1136}" destId="{9B89E321-ECC0-4C25-BD9E-C0462FA0896A}" srcOrd="0" destOrd="1" presId="urn:microsoft.com/office/officeart/2005/8/layout/vList4"/>
    <dgm:cxn modelId="{0BC06CDB-EA15-4E36-8A8B-D54045209553}" srcId="{D8F96801-5049-42F7-90C8-8786CAC1F88B}" destId="{4AE8410A-6528-43A6-BA3D-85A8E4BE29F4}" srcOrd="1" destOrd="0" parTransId="{E0E674FF-AF11-42B6-BB6C-434AF8F062DB}" sibTransId="{17BB450C-2A69-4DCA-B087-58196911D18D}"/>
    <dgm:cxn modelId="{263F7421-A699-4228-B3C8-1173D3FB24B5}" type="presOf" srcId="{ADFE4065-DD3F-4161-A228-AD892BCE5F16}" destId="{40E1148C-45AA-4709-93CE-D170E526F08B}" srcOrd="1" destOrd="0" presId="urn:microsoft.com/office/officeart/2005/8/layout/vList4"/>
    <dgm:cxn modelId="{81BACA21-B0EC-4A78-998C-38AA469AACB1}" type="presOf" srcId="{39503FD0-D179-4F69-B71D-FBEC5B88DCB0}" destId="{F2CD1EB7-9828-4721-B055-F7734C8E1C52}" srcOrd="1" destOrd="0" presId="urn:microsoft.com/office/officeart/2005/8/layout/vList4"/>
    <dgm:cxn modelId="{8CA906A3-F5FD-4B29-BCD9-3AA4CD890F5C}" type="presOf" srcId="{ADFE4065-DD3F-4161-A228-AD892BCE5F16}" destId="{9B89E321-ECC0-4C25-BD9E-C0462FA0896A}" srcOrd="0" destOrd="0" presId="urn:microsoft.com/office/officeart/2005/8/layout/vList4"/>
    <dgm:cxn modelId="{70DE6147-4F82-4BBC-B20B-197F197F6E33}" type="presOf" srcId="{C9B35C88-4529-4AD9-BCF3-F3527C60589B}" destId="{8A3E5754-C5D9-4DEF-A80D-7C74150D439D}" srcOrd="0" destOrd="1" presId="urn:microsoft.com/office/officeart/2005/8/layout/vList4"/>
    <dgm:cxn modelId="{B161DDB5-36BF-4703-AD39-3C20C2CB2140}" type="presOf" srcId="{060BF0E7-F4D6-4B19-A39A-EEB68AB6A168}" destId="{8D268067-88A3-4670-ADC7-649CD2EB1471}" srcOrd="0" destOrd="0" presId="urn:microsoft.com/office/officeart/2005/8/layout/vList4"/>
    <dgm:cxn modelId="{31AAA9DE-703F-46E6-B482-0AE447C6A611}" srcId="{1F1E5CBC-32C8-4685-907A-D3219A262EB4}" destId="{3F084D88-4088-48D5-A6B1-47A04D4F8B16}" srcOrd="1" destOrd="0" parTransId="{D271359D-212A-47CA-B655-EF002E455AD4}" sibTransId="{9D03656B-A7EF-4424-8EA0-752A5B4636AC}"/>
    <dgm:cxn modelId="{92CC35EF-D24D-42CB-8DC3-458E48D5CB57}" srcId="{060BF0E7-F4D6-4B19-A39A-EEB68AB6A168}" destId="{1F1E5CBC-32C8-4685-907A-D3219A262EB4}" srcOrd="3" destOrd="0" parTransId="{0C06A37F-FF58-40C0-B280-F2990E382640}" sibTransId="{D9F57ACE-6D3A-4B7F-9A3D-FF0E0D05F84E}"/>
    <dgm:cxn modelId="{BF799E94-73CC-4171-8794-7F860526909B}" type="presOf" srcId="{B73E9814-2B34-41B7-B29A-E92FBC837F42}" destId="{DDFB94D5-2316-45F0-9658-0F1FF0440893}" srcOrd="1" destOrd="1" presId="urn:microsoft.com/office/officeart/2005/8/layout/vList4"/>
    <dgm:cxn modelId="{9EACE936-C5CA-4F33-B96E-AD67255E55D1}" type="presOf" srcId="{4AE8410A-6528-43A6-BA3D-85A8E4BE29F4}" destId="{32A30019-DD68-499C-9927-673254FB3CF7}" srcOrd="0" destOrd="2" presId="urn:microsoft.com/office/officeart/2005/8/layout/vList4"/>
    <dgm:cxn modelId="{7AC14DA5-B8F3-4324-A1B5-B995120920FB}" type="presOf" srcId="{D0D9D615-AFD1-4A07-8CB2-79801C7B4E13}" destId="{9B89E321-ECC0-4C25-BD9E-C0462FA0896A}" srcOrd="0" destOrd="2" presId="urn:microsoft.com/office/officeart/2005/8/layout/vList4"/>
    <dgm:cxn modelId="{715F4971-A502-4058-BF44-032A6035B33C}" type="presOf" srcId="{02209E2D-652C-406F-A505-0DC180A585A1}" destId="{1CB7EB04-CB14-46CF-A458-5A39EB539458}" srcOrd="1" destOrd="0" presId="urn:microsoft.com/office/officeart/2005/8/layout/vList4"/>
    <dgm:cxn modelId="{6816587B-C674-4CF7-84F6-C3F16FAA7255}" type="presOf" srcId="{1F1E5CBC-32C8-4685-907A-D3219A262EB4}" destId="{1A41A8E4-484C-4F04-B6EA-A0EA3EE3606D}" srcOrd="0" destOrd="0" presId="urn:microsoft.com/office/officeart/2005/8/layout/vList4"/>
    <dgm:cxn modelId="{5E16DB9C-B5D4-4F9D-BB53-EA29624D8520}" srcId="{060BF0E7-F4D6-4B19-A39A-EEB68AB6A168}" destId="{39503FD0-D179-4F69-B71D-FBEC5B88DCB0}" srcOrd="4" destOrd="0" parTransId="{C778A743-B576-4DA1-8F4C-C348F59469AF}" sibTransId="{8C630645-B005-4400-983C-80E49D3B023B}"/>
    <dgm:cxn modelId="{7B225F0B-B0D3-4EDB-A469-DA6F64FF90B1}" srcId="{060BF0E7-F4D6-4B19-A39A-EEB68AB6A168}" destId="{02209E2D-652C-406F-A505-0DC180A585A1}" srcOrd="2" destOrd="0" parTransId="{6C1ACD8F-6074-40A1-9BDF-690AD7ABC8BE}" sibTransId="{FB3725A1-C07B-45EE-BDAA-56E4650C241B}"/>
    <dgm:cxn modelId="{0010E406-A9C0-4881-B4AA-872362DEBE83}" srcId="{1F1E5CBC-32C8-4685-907A-D3219A262EB4}" destId="{B73E9814-2B34-41B7-B29A-E92FBC837F42}" srcOrd="0" destOrd="0" parTransId="{5AFE8307-2E80-4114-BB8B-FAF4C277EC78}" sibTransId="{259A21E6-FE8C-4536-B058-3E80DABFEEC6}"/>
    <dgm:cxn modelId="{E76AC0B8-1FD9-482D-9D42-BF8211CAF2FD}" srcId="{ADFE4065-DD3F-4161-A228-AD892BCE5F16}" destId="{E41226C6-1924-41A3-826A-CB8A6A7C1136}" srcOrd="0" destOrd="0" parTransId="{557548D9-AF14-4C1B-A833-818D359CE6AA}" sibTransId="{6DA76B27-BD66-4B20-995C-2FE026DA611E}"/>
    <dgm:cxn modelId="{38EBC8D8-4257-4C59-A2A2-33674CC6F6C4}" type="presOf" srcId="{D0D9D615-AFD1-4A07-8CB2-79801C7B4E13}" destId="{40E1148C-45AA-4709-93CE-D170E526F08B}" srcOrd="1" destOrd="2" presId="urn:microsoft.com/office/officeart/2005/8/layout/vList4"/>
    <dgm:cxn modelId="{A1AE1F4A-A8E9-4AF5-A59D-60135B867DE9}" type="presOf" srcId="{02209E2D-652C-406F-A505-0DC180A585A1}" destId="{AD57C79B-83F3-4DE7-BAC2-2EB66C585D27}" srcOrd="0" destOrd="0" presId="urn:microsoft.com/office/officeart/2005/8/layout/vList4"/>
    <dgm:cxn modelId="{9D47D45E-8387-4D5A-A1CE-02726838102F}" type="presOf" srcId="{D8F96801-5049-42F7-90C8-8786CAC1F88B}" destId="{8DAE831D-5162-499A-9F85-C8149721B687}" srcOrd="1" destOrd="0" presId="urn:microsoft.com/office/officeart/2005/8/layout/vList4"/>
    <dgm:cxn modelId="{1F86AB08-9E64-451D-9320-3DDDF2DD9FCB}" type="presOf" srcId="{C9B35C88-4529-4AD9-BCF3-F3527C60589B}" destId="{F2CD1EB7-9828-4721-B055-F7734C8E1C52}" srcOrd="1" destOrd="1" presId="urn:microsoft.com/office/officeart/2005/8/layout/vList4"/>
    <dgm:cxn modelId="{BC87D4C5-5FD6-4C1D-8348-BE4A14C2D58B}" type="presOf" srcId="{B73E9814-2B34-41B7-B29A-E92FBC837F42}" destId="{1A41A8E4-484C-4F04-B6EA-A0EA3EE3606D}" srcOrd="0" destOrd="1" presId="urn:microsoft.com/office/officeart/2005/8/layout/vList4"/>
    <dgm:cxn modelId="{E764C59F-E57A-45CA-9098-3359BCDAEFE2}" type="presParOf" srcId="{8D268067-88A3-4670-ADC7-649CD2EB1471}" destId="{1FEA0D2A-5357-40BB-AAE5-97D8F55098DA}" srcOrd="0" destOrd="0" presId="urn:microsoft.com/office/officeart/2005/8/layout/vList4"/>
    <dgm:cxn modelId="{AA05FC3C-547F-42AF-B037-69331F10362D}" type="presParOf" srcId="{1FEA0D2A-5357-40BB-AAE5-97D8F55098DA}" destId="{32A30019-DD68-499C-9927-673254FB3CF7}" srcOrd="0" destOrd="0" presId="urn:microsoft.com/office/officeart/2005/8/layout/vList4"/>
    <dgm:cxn modelId="{E0A2083B-FFC5-462E-96B1-5E18091835BD}" type="presParOf" srcId="{1FEA0D2A-5357-40BB-AAE5-97D8F55098DA}" destId="{3BDC5A93-AF83-4035-9D0F-725A90A0985B}" srcOrd="1" destOrd="0" presId="urn:microsoft.com/office/officeart/2005/8/layout/vList4"/>
    <dgm:cxn modelId="{9F40B300-583F-412A-A947-BEC27D827B4D}" type="presParOf" srcId="{1FEA0D2A-5357-40BB-AAE5-97D8F55098DA}" destId="{8DAE831D-5162-499A-9F85-C8149721B687}" srcOrd="2" destOrd="0" presId="urn:microsoft.com/office/officeart/2005/8/layout/vList4"/>
    <dgm:cxn modelId="{864C3E93-F360-4850-84EE-56D9A7A04629}" type="presParOf" srcId="{8D268067-88A3-4670-ADC7-649CD2EB1471}" destId="{664D64E6-1EBF-4C1E-A927-ECB825E66169}" srcOrd="1" destOrd="0" presId="urn:microsoft.com/office/officeart/2005/8/layout/vList4"/>
    <dgm:cxn modelId="{D1202349-49CB-4786-A489-12510B87A857}" type="presParOf" srcId="{8D268067-88A3-4670-ADC7-649CD2EB1471}" destId="{0DCEDB82-7050-47E5-B8D0-456103672CAA}" srcOrd="2" destOrd="0" presId="urn:microsoft.com/office/officeart/2005/8/layout/vList4"/>
    <dgm:cxn modelId="{8BD48BEB-EC88-42FA-A7CD-A51BDFC90DFF}" type="presParOf" srcId="{0DCEDB82-7050-47E5-B8D0-456103672CAA}" destId="{9B89E321-ECC0-4C25-BD9E-C0462FA0896A}" srcOrd="0" destOrd="0" presId="urn:microsoft.com/office/officeart/2005/8/layout/vList4"/>
    <dgm:cxn modelId="{F2C6E87D-E4ED-4349-8132-F7B7A3EF56BE}" type="presParOf" srcId="{0DCEDB82-7050-47E5-B8D0-456103672CAA}" destId="{328C36B3-0249-457B-B3EB-7E204B422FA8}" srcOrd="1" destOrd="0" presId="urn:microsoft.com/office/officeart/2005/8/layout/vList4"/>
    <dgm:cxn modelId="{33CC2E3D-16C5-4C2B-8F8B-90FF6CB2E209}" type="presParOf" srcId="{0DCEDB82-7050-47E5-B8D0-456103672CAA}" destId="{40E1148C-45AA-4709-93CE-D170E526F08B}" srcOrd="2" destOrd="0" presId="urn:microsoft.com/office/officeart/2005/8/layout/vList4"/>
    <dgm:cxn modelId="{718201C7-333E-4D06-AA91-A766424289D0}" type="presParOf" srcId="{8D268067-88A3-4670-ADC7-649CD2EB1471}" destId="{15F5FAF3-ED6A-4FBF-BD35-336164C2A767}" srcOrd="3" destOrd="0" presId="urn:microsoft.com/office/officeart/2005/8/layout/vList4"/>
    <dgm:cxn modelId="{0A3B7715-CD3C-4BA4-BE25-1A7910CB6F49}" type="presParOf" srcId="{8D268067-88A3-4670-ADC7-649CD2EB1471}" destId="{8F8FE943-0F4B-44FD-B1BC-2F52AD7CC672}" srcOrd="4" destOrd="0" presId="urn:microsoft.com/office/officeart/2005/8/layout/vList4"/>
    <dgm:cxn modelId="{E02B5D67-574A-4A3D-835B-7FE079BD7327}" type="presParOf" srcId="{8F8FE943-0F4B-44FD-B1BC-2F52AD7CC672}" destId="{AD57C79B-83F3-4DE7-BAC2-2EB66C585D27}" srcOrd="0" destOrd="0" presId="urn:microsoft.com/office/officeart/2005/8/layout/vList4"/>
    <dgm:cxn modelId="{F34BEA00-443C-486B-8341-3B87DAB49373}" type="presParOf" srcId="{8F8FE943-0F4B-44FD-B1BC-2F52AD7CC672}" destId="{571E7F0D-737D-4345-BAFD-DE019E635B2B}" srcOrd="1" destOrd="0" presId="urn:microsoft.com/office/officeart/2005/8/layout/vList4"/>
    <dgm:cxn modelId="{2B34AC0B-F2D6-4760-B23C-ACB3E7502455}" type="presParOf" srcId="{8F8FE943-0F4B-44FD-B1BC-2F52AD7CC672}" destId="{1CB7EB04-CB14-46CF-A458-5A39EB539458}" srcOrd="2" destOrd="0" presId="urn:microsoft.com/office/officeart/2005/8/layout/vList4"/>
    <dgm:cxn modelId="{0AEB54B6-A682-41A2-9EFF-AA6C6336556C}" type="presParOf" srcId="{8D268067-88A3-4670-ADC7-649CD2EB1471}" destId="{3DF68C3A-393D-45F4-9781-A19A6EE9622C}" srcOrd="5" destOrd="0" presId="urn:microsoft.com/office/officeart/2005/8/layout/vList4"/>
    <dgm:cxn modelId="{0CB725E0-E3E1-4C72-A034-66527AAE906A}" type="presParOf" srcId="{8D268067-88A3-4670-ADC7-649CD2EB1471}" destId="{8C4C891A-6FB3-4494-B763-01AED4C8B724}" srcOrd="6" destOrd="0" presId="urn:microsoft.com/office/officeart/2005/8/layout/vList4"/>
    <dgm:cxn modelId="{66063EA0-C719-4DE1-9EB0-5614F63C9963}" type="presParOf" srcId="{8C4C891A-6FB3-4494-B763-01AED4C8B724}" destId="{1A41A8E4-484C-4F04-B6EA-A0EA3EE3606D}" srcOrd="0" destOrd="0" presId="urn:microsoft.com/office/officeart/2005/8/layout/vList4"/>
    <dgm:cxn modelId="{BC694AA5-5A4C-4059-931E-87F21190B473}" type="presParOf" srcId="{8C4C891A-6FB3-4494-B763-01AED4C8B724}" destId="{405EF088-8C6F-47B6-90F6-C9065BE0E886}" srcOrd="1" destOrd="0" presId="urn:microsoft.com/office/officeart/2005/8/layout/vList4"/>
    <dgm:cxn modelId="{172FBB1B-F486-4DB0-B6CF-1647DBDCE2E7}" type="presParOf" srcId="{8C4C891A-6FB3-4494-B763-01AED4C8B724}" destId="{DDFB94D5-2316-45F0-9658-0F1FF0440893}" srcOrd="2" destOrd="0" presId="urn:microsoft.com/office/officeart/2005/8/layout/vList4"/>
    <dgm:cxn modelId="{DF52F1BF-7FFE-4B6B-99EA-4D3BB8713D0C}" type="presParOf" srcId="{8D268067-88A3-4670-ADC7-649CD2EB1471}" destId="{EA7958F9-E22D-4926-B064-3E6C4EF6554B}" srcOrd="7" destOrd="0" presId="urn:microsoft.com/office/officeart/2005/8/layout/vList4"/>
    <dgm:cxn modelId="{7C5BBB6D-2195-452B-8440-E1D5B3CFE522}" type="presParOf" srcId="{8D268067-88A3-4670-ADC7-649CD2EB1471}" destId="{32F519B1-3EAC-4129-B89B-B98209B0E4D0}" srcOrd="8" destOrd="0" presId="urn:microsoft.com/office/officeart/2005/8/layout/vList4"/>
    <dgm:cxn modelId="{23A19FD2-FC68-4173-9C5C-7AF89A409F40}" type="presParOf" srcId="{32F519B1-3EAC-4129-B89B-B98209B0E4D0}" destId="{8A3E5754-C5D9-4DEF-A80D-7C74150D439D}" srcOrd="0" destOrd="0" presId="urn:microsoft.com/office/officeart/2005/8/layout/vList4"/>
    <dgm:cxn modelId="{4970E274-BC59-4BC5-9082-B145A52A5622}" type="presParOf" srcId="{32F519B1-3EAC-4129-B89B-B98209B0E4D0}" destId="{86CD1CDA-6613-487A-9E60-EBB039090479}" srcOrd="1" destOrd="0" presId="urn:microsoft.com/office/officeart/2005/8/layout/vList4"/>
    <dgm:cxn modelId="{BABEF55A-F98C-4CA0-8AC6-D537D167EC09}" type="presParOf" srcId="{32F519B1-3EAC-4129-B89B-B98209B0E4D0}" destId="{F2CD1EB7-9828-4721-B055-F7734C8E1C52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BAE48E-CAE7-4FB9-B484-4D9CC2452984}" type="doc">
      <dgm:prSet loTypeId="urn:microsoft.com/office/officeart/2005/8/layout/venn3" loCatId="relationship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36394B96-9C79-40BA-858D-58C97943F601}">
      <dgm:prSet custT="1"/>
      <dgm:spPr/>
      <dgm:t>
        <a:bodyPr/>
        <a:lstStyle/>
        <a:p>
          <a:pPr rtl="0"/>
          <a:r>
            <a:rPr lang="ro-RO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Sesiuni </a:t>
          </a:r>
          <a:r>
            <a: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la </a:t>
          </a:r>
          <a:r>
            <a:rPr lang="en-US" sz="24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CCD</a:t>
          </a:r>
          <a:r>
            <a:rPr lang="ro-RO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Iași</a:t>
          </a:r>
          <a:endParaRPr lang="en-US" sz="2400" b="1" dirty="0" smtClean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en-US" sz="2400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*</a:t>
          </a:r>
          <a:r>
            <a:rPr lang="en-US" sz="2400" b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Ianuarie</a:t>
          </a:r>
          <a:r>
            <a:rPr lang="en-US" sz="2400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201</a:t>
          </a:r>
          <a:r>
            <a:rPr lang="ro-RO" sz="2400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9</a:t>
          </a:r>
          <a:r>
            <a:rPr lang="en-US" sz="2400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: </a:t>
          </a:r>
          <a:r>
            <a:rPr lang="en-US" sz="2400" b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pentru</a:t>
          </a:r>
          <a:r>
            <a:rPr lang="en-US" sz="2400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KA1</a:t>
          </a:r>
        </a:p>
        <a:p>
          <a:pPr rtl="0"/>
          <a:r>
            <a:rPr lang="en-US" sz="2400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*</a:t>
          </a:r>
          <a:r>
            <a:rPr lang="en-US" sz="2400" b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Februarie</a:t>
          </a:r>
          <a:r>
            <a:rPr lang="en-US" sz="2400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201</a:t>
          </a:r>
          <a:r>
            <a:rPr lang="ro-RO" sz="2400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9</a:t>
          </a:r>
          <a:r>
            <a:rPr lang="en-US" sz="2400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: </a:t>
          </a:r>
          <a:r>
            <a:rPr lang="en-US" sz="2400" b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pentru</a:t>
          </a:r>
          <a:r>
            <a:rPr lang="en-US" sz="2400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KA2</a:t>
          </a:r>
          <a:endParaRPr lang="ro-RO" sz="2800" b="0" dirty="0" smtClean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0AF2831-DAA1-437E-89B7-683F90171B7A}" type="parTrans" cxnId="{ADED449D-6B4B-4F91-B92E-305310C49249}">
      <dgm:prSet/>
      <dgm:spPr/>
      <dgm:t>
        <a:bodyPr/>
        <a:lstStyle/>
        <a:p>
          <a:endParaRPr lang="en-GB"/>
        </a:p>
      </dgm:t>
    </dgm:pt>
    <dgm:pt modelId="{2E832E17-E45A-4058-A350-4D3CB9BFAD45}" type="sibTrans" cxnId="{ADED449D-6B4B-4F91-B92E-305310C49249}">
      <dgm:prSet/>
      <dgm:spPr/>
      <dgm:t>
        <a:bodyPr/>
        <a:lstStyle/>
        <a:p>
          <a:endParaRPr lang="en-GB"/>
        </a:p>
      </dgm:t>
    </dgm:pt>
    <dgm:pt modelId="{8FC3CD67-8BD0-4532-8CB2-0E7348390D92}">
      <dgm:prSet custT="1"/>
      <dgm:spPr/>
      <dgm:t>
        <a:bodyPr/>
        <a:lstStyle/>
        <a:p>
          <a:pPr rtl="0"/>
          <a:r>
            <a:rPr lang="ro-RO" sz="2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Webinare</a:t>
          </a:r>
          <a:r>
            <a:rPr lang="ro-RO" sz="24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organizate de </a:t>
          </a:r>
          <a:r>
            <a:rPr lang="ro-RO" sz="24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ANPCDEFP</a:t>
          </a:r>
          <a:r>
            <a:rPr lang="ro-RO" sz="24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ianuarie – martie </a:t>
          </a:r>
          <a:r>
            <a:rPr lang="ro-RO" sz="24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o-RO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www.erasmusplus.ro</a:t>
          </a:r>
          <a:endParaRPr lang="ro-RO" sz="2000" b="0" dirty="0" smtClean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87F8065-A8C9-444D-838C-4ADCC391C853}" type="parTrans" cxnId="{B30048EC-FF93-4A52-BAA5-8B6BE4007FEF}">
      <dgm:prSet/>
      <dgm:spPr/>
      <dgm:t>
        <a:bodyPr/>
        <a:lstStyle/>
        <a:p>
          <a:endParaRPr lang="en-US"/>
        </a:p>
      </dgm:t>
    </dgm:pt>
    <dgm:pt modelId="{C4E40460-C22E-49DB-B08E-7C690A4F90D4}" type="sibTrans" cxnId="{B30048EC-FF93-4A52-BAA5-8B6BE4007FEF}">
      <dgm:prSet/>
      <dgm:spPr/>
      <dgm:t>
        <a:bodyPr/>
        <a:lstStyle/>
        <a:p>
          <a:endParaRPr lang="en-US"/>
        </a:p>
      </dgm:t>
    </dgm:pt>
    <dgm:pt modelId="{6B297BBB-7BCB-462C-B103-F2E2CC47DBF8}" type="pres">
      <dgm:prSet presAssocID="{E7BAE48E-CAE7-4FB9-B484-4D9CC24529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BAE82C8-8692-4B3B-B9FD-CB2D8D5B7FD9}" type="pres">
      <dgm:prSet presAssocID="{36394B96-9C79-40BA-858D-58C97943F601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AD94DC-42F7-4DD8-8A45-67EAED77B0CE}" type="pres">
      <dgm:prSet presAssocID="{2E832E17-E45A-4058-A350-4D3CB9BFAD45}" presName="space" presStyleCnt="0"/>
      <dgm:spPr/>
    </dgm:pt>
    <dgm:pt modelId="{92AB5CE8-C802-49CB-826A-E857E75E5E8E}" type="pres">
      <dgm:prSet presAssocID="{8FC3CD67-8BD0-4532-8CB2-0E7348390D92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7A4A76-8D35-4807-AAA2-35606CE70F5C}" type="presOf" srcId="{E7BAE48E-CAE7-4FB9-B484-4D9CC2452984}" destId="{6B297BBB-7BCB-462C-B103-F2E2CC47DBF8}" srcOrd="0" destOrd="0" presId="urn:microsoft.com/office/officeart/2005/8/layout/venn3"/>
    <dgm:cxn modelId="{C48A3439-1AC1-4208-8885-826EB408D590}" type="presOf" srcId="{36394B96-9C79-40BA-858D-58C97943F601}" destId="{ABAE82C8-8692-4B3B-B9FD-CB2D8D5B7FD9}" srcOrd="0" destOrd="0" presId="urn:microsoft.com/office/officeart/2005/8/layout/venn3"/>
    <dgm:cxn modelId="{B30048EC-FF93-4A52-BAA5-8B6BE4007FEF}" srcId="{E7BAE48E-CAE7-4FB9-B484-4D9CC2452984}" destId="{8FC3CD67-8BD0-4532-8CB2-0E7348390D92}" srcOrd="1" destOrd="0" parTransId="{987F8065-A8C9-444D-838C-4ADCC391C853}" sibTransId="{C4E40460-C22E-49DB-B08E-7C690A4F90D4}"/>
    <dgm:cxn modelId="{ADED449D-6B4B-4F91-B92E-305310C49249}" srcId="{E7BAE48E-CAE7-4FB9-B484-4D9CC2452984}" destId="{36394B96-9C79-40BA-858D-58C97943F601}" srcOrd="0" destOrd="0" parTransId="{20AF2831-DAA1-437E-89B7-683F90171B7A}" sibTransId="{2E832E17-E45A-4058-A350-4D3CB9BFAD45}"/>
    <dgm:cxn modelId="{99A5AE3B-34EF-434F-AD77-6C4038519CDA}" type="presOf" srcId="{8FC3CD67-8BD0-4532-8CB2-0E7348390D92}" destId="{92AB5CE8-C802-49CB-826A-E857E75E5E8E}" srcOrd="0" destOrd="0" presId="urn:microsoft.com/office/officeart/2005/8/layout/venn3"/>
    <dgm:cxn modelId="{15ED17D5-9085-4305-B35A-4157A9958A49}" type="presParOf" srcId="{6B297BBB-7BCB-462C-B103-F2E2CC47DBF8}" destId="{ABAE82C8-8692-4B3B-B9FD-CB2D8D5B7FD9}" srcOrd="0" destOrd="0" presId="urn:microsoft.com/office/officeart/2005/8/layout/venn3"/>
    <dgm:cxn modelId="{44B64E10-4D66-416A-AFDE-FDB482B2ED50}" type="presParOf" srcId="{6B297BBB-7BCB-462C-B103-F2E2CC47DBF8}" destId="{D3AD94DC-42F7-4DD8-8A45-67EAED77B0CE}" srcOrd="1" destOrd="0" presId="urn:microsoft.com/office/officeart/2005/8/layout/venn3"/>
    <dgm:cxn modelId="{C3AE1DC9-B659-417A-917E-441AD8A6126B}" type="presParOf" srcId="{6B297BBB-7BCB-462C-B103-F2E2CC47DBF8}" destId="{92AB5CE8-C802-49CB-826A-E857E75E5E8E}" srcOrd="2" destOrd="0" presId="urn:microsoft.com/office/officeart/2005/8/layout/venn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885E4A-0F64-449E-A558-334C18A5E0EC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763EB53D-E90A-4D1D-9F34-938AC4CC4E64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3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Erasmus+(KA2) </a:t>
          </a:r>
        </a:p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3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o-RO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21 martie 2019</a:t>
          </a:r>
        </a:p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3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www.erasmusplus.ro</a:t>
          </a:r>
          <a:endParaRPr lang="ro-RO" sz="3600" b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63F688-3EC9-436C-AB24-819C3FF882C1}" type="parTrans" cxnId="{3CD1ACC3-6453-449B-95F0-44A4F6474115}">
      <dgm:prSet/>
      <dgm:spPr/>
      <dgm:t>
        <a:bodyPr/>
        <a:lstStyle/>
        <a:p>
          <a:endParaRPr lang="en-US"/>
        </a:p>
      </dgm:t>
    </dgm:pt>
    <dgm:pt modelId="{AE025DDE-2749-4773-916F-54EFBB7726DF}" type="sibTrans" cxnId="{3CD1ACC3-6453-449B-95F0-44A4F6474115}">
      <dgm:prSet/>
      <dgm:spPr/>
      <dgm:t>
        <a:bodyPr/>
        <a:lstStyle/>
        <a:p>
          <a:endParaRPr lang="en-US"/>
        </a:p>
      </dgm:t>
    </dgm:pt>
    <dgm:pt modelId="{B273FBD7-AB96-4EFE-9835-A744907435DF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3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Granturi </a:t>
          </a:r>
          <a:r>
            <a:rPr lang="ro-RO" sz="3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SEE</a:t>
          </a:r>
          <a:r>
            <a:rPr lang="ro-RO" sz="3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</a:t>
          </a:r>
        </a:p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30 aprilie 2019</a:t>
          </a:r>
        </a:p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http://www.eea4edu.ro/</a:t>
          </a:r>
          <a:endParaRPr lang="ro-RO" sz="3200" b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7CF342-E556-433A-B082-2476CF7E4522}" type="parTrans" cxnId="{0E180E38-F8D7-45B3-A817-6AD7A749CD21}">
      <dgm:prSet/>
      <dgm:spPr/>
      <dgm:t>
        <a:bodyPr/>
        <a:lstStyle/>
        <a:p>
          <a:endParaRPr lang="en-US"/>
        </a:p>
      </dgm:t>
    </dgm:pt>
    <dgm:pt modelId="{1CC4B00C-C4AE-4BA2-A196-98A036F41396}" type="sibTrans" cxnId="{0E180E38-F8D7-45B3-A817-6AD7A749CD21}">
      <dgm:prSet/>
      <dgm:spPr/>
      <dgm:t>
        <a:bodyPr/>
        <a:lstStyle/>
        <a:p>
          <a:endParaRPr lang="en-US"/>
        </a:p>
      </dgm:t>
    </dgm:pt>
    <dgm:pt modelId="{3EDE247F-1313-4C78-B1ED-8EBC732C7F7E}" type="pres">
      <dgm:prSet presAssocID="{A7885E4A-0F64-449E-A558-334C18A5E0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FB5C13-642E-4EBC-A997-7F068C14BAE5}" type="pres">
      <dgm:prSet presAssocID="{A7885E4A-0F64-449E-A558-334C18A5E0EC}" presName="dummyMaxCanvas" presStyleCnt="0">
        <dgm:presLayoutVars/>
      </dgm:prSet>
      <dgm:spPr/>
    </dgm:pt>
    <dgm:pt modelId="{A2ED3CC5-43D8-4A0D-BA7B-3C3AA2BA00FA}" type="pres">
      <dgm:prSet presAssocID="{A7885E4A-0F64-449E-A558-334C18A5E0EC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26FA1-5489-4FAF-B817-FB5EF9EA1FCF}" type="pres">
      <dgm:prSet presAssocID="{A7885E4A-0F64-449E-A558-334C18A5E0EC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5AA5C-4798-4549-B940-1DA8A4CAA3DD}" type="pres">
      <dgm:prSet presAssocID="{A7885E4A-0F64-449E-A558-334C18A5E0EC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D92ED-CD89-43C6-9305-8749A99D8F6A}" type="pres">
      <dgm:prSet presAssocID="{A7885E4A-0F64-449E-A558-334C18A5E0E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57123-8D8B-4911-B564-63E76F6A9302}" type="pres">
      <dgm:prSet presAssocID="{A7885E4A-0F64-449E-A558-334C18A5E0E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180E38-F8D7-45B3-A817-6AD7A749CD21}" srcId="{A7885E4A-0F64-449E-A558-334C18A5E0EC}" destId="{B273FBD7-AB96-4EFE-9835-A744907435DF}" srcOrd="1" destOrd="0" parTransId="{987CF342-E556-433A-B082-2476CF7E4522}" sibTransId="{1CC4B00C-C4AE-4BA2-A196-98A036F41396}"/>
    <dgm:cxn modelId="{3CD1ACC3-6453-449B-95F0-44A4F6474115}" srcId="{A7885E4A-0F64-449E-A558-334C18A5E0EC}" destId="{763EB53D-E90A-4D1D-9F34-938AC4CC4E64}" srcOrd="0" destOrd="0" parTransId="{1163F688-3EC9-436C-AB24-819C3FF882C1}" sibTransId="{AE025DDE-2749-4773-916F-54EFBB7726DF}"/>
    <dgm:cxn modelId="{B1119BF5-7089-4D2C-A661-54F5BFC68757}" type="presOf" srcId="{B273FBD7-AB96-4EFE-9835-A744907435DF}" destId="{EEE26FA1-5489-4FAF-B817-FB5EF9EA1FCF}" srcOrd="0" destOrd="0" presId="urn:microsoft.com/office/officeart/2005/8/layout/vProcess5"/>
    <dgm:cxn modelId="{93BE9712-3D4F-42D1-A2BC-4AAFDCB8AC9D}" type="presOf" srcId="{763EB53D-E90A-4D1D-9F34-938AC4CC4E64}" destId="{A2ED3CC5-43D8-4A0D-BA7B-3C3AA2BA00FA}" srcOrd="0" destOrd="0" presId="urn:microsoft.com/office/officeart/2005/8/layout/vProcess5"/>
    <dgm:cxn modelId="{2CE27B51-F2FF-4A12-9E5C-71D08F273392}" type="presOf" srcId="{A7885E4A-0F64-449E-A558-334C18A5E0EC}" destId="{3EDE247F-1313-4C78-B1ED-8EBC732C7F7E}" srcOrd="0" destOrd="0" presId="urn:microsoft.com/office/officeart/2005/8/layout/vProcess5"/>
    <dgm:cxn modelId="{CC5D9AE1-B64D-49AF-B0F3-89D66A9E0082}" type="presOf" srcId="{763EB53D-E90A-4D1D-9F34-938AC4CC4E64}" destId="{9EED92ED-CD89-43C6-9305-8749A99D8F6A}" srcOrd="1" destOrd="0" presId="urn:microsoft.com/office/officeart/2005/8/layout/vProcess5"/>
    <dgm:cxn modelId="{85BBA4A5-F4FE-422C-AC77-024F9AA19998}" type="presOf" srcId="{B273FBD7-AB96-4EFE-9835-A744907435DF}" destId="{46D57123-8D8B-4911-B564-63E76F6A9302}" srcOrd="1" destOrd="0" presId="urn:microsoft.com/office/officeart/2005/8/layout/vProcess5"/>
    <dgm:cxn modelId="{0C3673F7-F1CC-42EC-8AE6-1F05FB51DEEF}" type="presOf" srcId="{AE025DDE-2749-4773-916F-54EFBB7726DF}" destId="{8835AA5C-4798-4549-B940-1DA8A4CAA3DD}" srcOrd="0" destOrd="0" presId="urn:microsoft.com/office/officeart/2005/8/layout/vProcess5"/>
    <dgm:cxn modelId="{261995E8-5CD2-45EE-83CD-6B39ED3272D9}" type="presParOf" srcId="{3EDE247F-1313-4C78-B1ED-8EBC732C7F7E}" destId="{79FB5C13-642E-4EBC-A997-7F068C14BAE5}" srcOrd="0" destOrd="0" presId="urn:microsoft.com/office/officeart/2005/8/layout/vProcess5"/>
    <dgm:cxn modelId="{74FB4537-0273-4CC6-A936-F0D09FD54D7C}" type="presParOf" srcId="{3EDE247F-1313-4C78-B1ED-8EBC732C7F7E}" destId="{A2ED3CC5-43D8-4A0D-BA7B-3C3AA2BA00FA}" srcOrd="1" destOrd="0" presId="urn:microsoft.com/office/officeart/2005/8/layout/vProcess5"/>
    <dgm:cxn modelId="{D1800739-2A10-4976-9D76-CDC64F03FB87}" type="presParOf" srcId="{3EDE247F-1313-4C78-B1ED-8EBC732C7F7E}" destId="{EEE26FA1-5489-4FAF-B817-FB5EF9EA1FCF}" srcOrd="2" destOrd="0" presId="urn:microsoft.com/office/officeart/2005/8/layout/vProcess5"/>
    <dgm:cxn modelId="{D03527C0-B4CB-4E1E-8129-9092E9A06762}" type="presParOf" srcId="{3EDE247F-1313-4C78-B1ED-8EBC732C7F7E}" destId="{8835AA5C-4798-4549-B940-1DA8A4CAA3DD}" srcOrd="3" destOrd="0" presId="urn:microsoft.com/office/officeart/2005/8/layout/vProcess5"/>
    <dgm:cxn modelId="{56DE6A5F-FB7D-4951-8137-6AC6B1FF3838}" type="presParOf" srcId="{3EDE247F-1313-4C78-B1ED-8EBC732C7F7E}" destId="{9EED92ED-CD89-43C6-9305-8749A99D8F6A}" srcOrd="4" destOrd="0" presId="urn:microsoft.com/office/officeart/2005/8/layout/vProcess5"/>
    <dgm:cxn modelId="{C43B0361-B9A7-4C3A-ACAB-DC3CA6FF7BA6}" type="presParOf" srcId="{3EDE247F-1313-4C78-B1ED-8EBC732C7F7E}" destId="{46D57123-8D8B-4911-B564-63E76F6A9302}" srcOrd="5" destOrd="0" presId="urn:microsoft.com/office/officeart/2005/8/layout/v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885E4A-0F64-449E-A558-334C18A5E0EC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33D0FC23-81DF-42D7-8566-3D3EE58F6F2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Concurs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Made for Europe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en-US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produse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de </a:t>
          </a:r>
          <a:r>
            <a:rPr lang="en-US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proiect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o-RO" sz="18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Etapa județeană: 22 martie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201</a:t>
          </a:r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</a:t>
          </a:r>
        </a:p>
        <a:p>
          <a:pPr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E</a:t>
          </a:r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tapa națională: 18-21 aprilie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201</a:t>
          </a:r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9, Cluj</a:t>
          </a:r>
          <a:endParaRPr lang="en-GB" sz="18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0952DB-61FC-4362-AB82-C4778110E58D}" type="parTrans" cxnId="{B2FD9A86-38D3-4496-AE34-2D7107D4FA6F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8F3869-B084-47F7-A51C-668AFBE29E58}" type="sibTrans" cxnId="{B2FD9A86-38D3-4496-AE34-2D7107D4FA6F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5B2A94-F3D1-4B45-B33F-D57333FEF30C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0066"/>
              </a:solidFill>
            </a:rPr>
            <a:t>Concursul național </a:t>
          </a:r>
          <a:r>
            <a:rPr lang="en-US" sz="1800" b="1" dirty="0" smtClean="0">
              <a:solidFill>
                <a:srgbClr val="000066"/>
              </a:solidFill>
            </a:rPr>
            <a:t>“</a:t>
          </a:r>
          <a:r>
            <a:rPr lang="ro-RO" sz="1800" b="1" dirty="0" smtClean="0">
              <a:solidFill>
                <a:srgbClr val="000066"/>
              </a:solidFill>
            </a:rPr>
            <a:t>Școală Europeană</a:t>
          </a:r>
          <a:r>
            <a:rPr lang="en-US" sz="1800" b="1" dirty="0" smtClean="0">
              <a:solidFill>
                <a:srgbClr val="000066"/>
              </a:solidFill>
            </a:rPr>
            <a:t>” </a:t>
          </a:r>
        </a:p>
        <a:p>
          <a:pPr rtl="0"/>
          <a:r>
            <a:rPr lang="ro-RO" sz="1800" b="0" dirty="0" smtClean="0">
              <a:solidFill>
                <a:srgbClr val="000066"/>
              </a:solidFill>
            </a:rPr>
            <a:t>Termen: 22 martie</a:t>
          </a:r>
          <a:r>
            <a:rPr lang="en-US" sz="1800" b="0" dirty="0" smtClean="0">
              <a:solidFill>
                <a:srgbClr val="000066"/>
              </a:solidFill>
            </a:rPr>
            <a:t> 201</a:t>
          </a:r>
          <a:r>
            <a:rPr lang="ro-RO" sz="1800" b="0" dirty="0" smtClean="0">
              <a:solidFill>
                <a:srgbClr val="000066"/>
              </a:solidFill>
            </a:rPr>
            <a:t>9</a:t>
          </a:r>
        </a:p>
      </dgm:t>
    </dgm:pt>
    <dgm:pt modelId="{116F35E7-710C-4F05-9DE0-34F86D9CD284}" type="parTrans" cxnId="{2DD2FFDE-4C3B-491C-BD4E-FA1D50B2338E}">
      <dgm:prSet/>
      <dgm:spPr/>
      <dgm:t>
        <a:bodyPr/>
        <a:lstStyle/>
        <a:p>
          <a:endParaRPr lang="en-GB"/>
        </a:p>
      </dgm:t>
    </dgm:pt>
    <dgm:pt modelId="{E7834657-49BC-4B50-9428-C02B992481A9}" type="sibTrans" cxnId="{2DD2FFDE-4C3B-491C-BD4E-FA1D50B2338E}">
      <dgm:prSet/>
      <dgm:spPr/>
      <dgm:t>
        <a:bodyPr/>
        <a:lstStyle/>
        <a:p>
          <a:endParaRPr lang="en-GB"/>
        </a:p>
      </dgm:t>
    </dgm:pt>
    <dgm:pt modelId="{C95C5587-3DE8-4ECA-981B-7CC6783ACF00}">
      <dgm:prSet custT="1"/>
      <dgm:spPr/>
      <dgm:t>
        <a:bodyPr/>
        <a:lstStyle/>
        <a:p>
          <a:pPr rtl="0"/>
          <a:r>
            <a:rPr lang="vi-VN" sz="1800" b="1" dirty="0" smtClean="0">
              <a:solidFill>
                <a:srgbClr val="000066"/>
              </a:solidFill>
            </a:rPr>
            <a:t>Olimpiada națională de argumentare, dezbatere și gândire critică ”Tinerii dezbat” </a:t>
          </a:r>
          <a:endParaRPr lang="ro-RO" sz="1800" b="1" dirty="0" smtClean="0">
            <a:solidFill>
              <a:srgbClr val="000066"/>
            </a:solidFill>
          </a:endParaRPr>
        </a:p>
        <a:p>
          <a:pPr rtl="0"/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Etapa județeană: 18 mai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201</a:t>
          </a:r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9, Liceul Teoretic ”Miron </a:t>
          </a:r>
          <a:r>
            <a:rPr lang="ro-RO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Costin”, Iași</a:t>
          </a:r>
          <a:endParaRPr lang="ro-RO" sz="18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E</a:t>
          </a:r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tapa națională: iulie 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201</a:t>
          </a:r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9, Piatra </a:t>
          </a:r>
          <a:r>
            <a:rPr lang="ro-RO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Neamț</a:t>
          </a:r>
          <a:endParaRPr lang="ro-RO" sz="1800" b="0" dirty="0" smtClean="0">
            <a:solidFill>
              <a:srgbClr val="000066"/>
            </a:solidFill>
          </a:endParaRPr>
        </a:p>
      </dgm:t>
    </dgm:pt>
    <dgm:pt modelId="{C3024F71-7354-483E-B036-E2B615C1BBC8}" type="parTrans" cxnId="{FDC5F1D2-D131-4A93-AB7E-1C255209F313}">
      <dgm:prSet/>
      <dgm:spPr/>
      <dgm:t>
        <a:bodyPr/>
        <a:lstStyle/>
        <a:p>
          <a:endParaRPr lang="en-US"/>
        </a:p>
      </dgm:t>
    </dgm:pt>
    <dgm:pt modelId="{4AEBDCCD-3635-41A1-BCE0-FD2D8EE0C465}" type="sibTrans" cxnId="{FDC5F1D2-D131-4A93-AB7E-1C255209F313}">
      <dgm:prSet/>
      <dgm:spPr/>
      <dgm:t>
        <a:bodyPr/>
        <a:lstStyle/>
        <a:p>
          <a:endParaRPr lang="en-US"/>
        </a:p>
      </dgm:t>
    </dgm:pt>
    <dgm:pt modelId="{3EDE247F-1313-4C78-B1ED-8EBC732C7F7E}" type="pres">
      <dgm:prSet presAssocID="{A7885E4A-0F64-449E-A558-334C18A5E0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FB5C13-642E-4EBC-A997-7F068C14BAE5}" type="pres">
      <dgm:prSet presAssocID="{A7885E4A-0F64-449E-A558-334C18A5E0EC}" presName="dummyMaxCanvas" presStyleCnt="0">
        <dgm:presLayoutVars/>
      </dgm:prSet>
      <dgm:spPr/>
    </dgm:pt>
    <dgm:pt modelId="{192C5727-D536-4A27-8FEA-57A99347A3CC}" type="pres">
      <dgm:prSet presAssocID="{A7885E4A-0F64-449E-A558-334C18A5E0E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B86F3-A6E2-4436-ADA3-8E4CA2E1D28C}" type="pres">
      <dgm:prSet presAssocID="{A7885E4A-0F64-449E-A558-334C18A5E0E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863DD-F6BD-4D0A-B995-4C1D9E5A5F18}" type="pres">
      <dgm:prSet presAssocID="{A7885E4A-0F64-449E-A558-334C18A5E0E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50D24-C9B8-4FB0-97B8-055D35ABF0BE}" type="pres">
      <dgm:prSet presAssocID="{A7885E4A-0F64-449E-A558-334C18A5E0E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410DC-11E0-4963-BDDD-FE208B3C66A6}" type="pres">
      <dgm:prSet presAssocID="{A7885E4A-0F64-449E-A558-334C18A5E0E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11839-1ED5-4FCE-B64C-E23E8C7DC015}" type="pres">
      <dgm:prSet presAssocID="{A7885E4A-0F64-449E-A558-334C18A5E0E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FBD9C-3BB6-4C2A-A074-1851E69E5137}" type="pres">
      <dgm:prSet presAssocID="{A7885E4A-0F64-449E-A558-334C18A5E0E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4F46A-9447-490D-8C13-83B1D74E0053}" type="pres">
      <dgm:prSet presAssocID="{A7885E4A-0F64-449E-A558-334C18A5E0E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1A9AE5-65FC-49F4-A4AE-A419987FD53D}" type="presOf" srcId="{C95C5587-3DE8-4ECA-981B-7CC6783ACF00}" destId="{776863DD-F6BD-4D0A-B995-4C1D9E5A5F18}" srcOrd="0" destOrd="0" presId="urn:microsoft.com/office/officeart/2005/8/layout/vProcess5"/>
    <dgm:cxn modelId="{E605B84B-2AFC-421C-A9CB-8420CEFAECAC}" type="presOf" srcId="{C95C5587-3DE8-4ECA-981B-7CC6783ACF00}" destId="{F764F46A-9447-490D-8C13-83B1D74E0053}" srcOrd="1" destOrd="0" presId="urn:microsoft.com/office/officeart/2005/8/layout/vProcess5"/>
    <dgm:cxn modelId="{AE20FB3E-ED4C-434F-A67A-B9642E09628F}" type="presOf" srcId="{885B2A94-F3D1-4B45-B33F-D57333FEF30C}" destId="{D69B86F3-A6E2-4436-ADA3-8E4CA2E1D28C}" srcOrd="0" destOrd="0" presId="urn:microsoft.com/office/officeart/2005/8/layout/vProcess5"/>
    <dgm:cxn modelId="{5D60ED9B-3C03-41A8-B438-065708FA799C}" type="presOf" srcId="{33D0FC23-81DF-42D7-8566-3D3EE58F6F22}" destId="{28A11839-1ED5-4FCE-B64C-E23E8C7DC015}" srcOrd="1" destOrd="0" presId="urn:microsoft.com/office/officeart/2005/8/layout/vProcess5"/>
    <dgm:cxn modelId="{19034EF6-1EFB-451D-8325-CC319542C852}" type="presOf" srcId="{E7834657-49BC-4B50-9428-C02B992481A9}" destId="{53C410DC-11E0-4963-BDDD-FE208B3C66A6}" srcOrd="0" destOrd="0" presId="urn:microsoft.com/office/officeart/2005/8/layout/vProcess5"/>
    <dgm:cxn modelId="{F7C962E7-E8D2-4801-83CC-777E60661A7B}" type="presOf" srcId="{A7885E4A-0F64-449E-A558-334C18A5E0EC}" destId="{3EDE247F-1313-4C78-B1ED-8EBC732C7F7E}" srcOrd="0" destOrd="0" presId="urn:microsoft.com/office/officeart/2005/8/layout/vProcess5"/>
    <dgm:cxn modelId="{44ECB542-150F-461A-8749-E6B8FFFADAC3}" type="presOf" srcId="{C48F3869-B084-47F7-A51C-668AFBE29E58}" destId="{72B50D24-C9B8-4FB0-97B8-055D35ABF0BE}" srcOrd="0" destOrd="0" presId="urn:microsoft.com/office/officeart/2005/8/layout/vProcess5"/>
    <dgm:cxn modelId="{C748B5EC-9915-4021-95FA-D502BADA4B52}" type="presOf" srcId="{33D0FC23-81DF-42D7-8566-3D3EE58F6F22}" destId="{192C5727-D536-4A27-8FEA-57A99347A3CC}" srcOrd="0" destOrd="0" presId="urn:microsoft.com/office/officeart/2005/8/layout/vProcess5"/>
    <dgm:cxn modelId="{FDC5F1D2-D131-4A93-AB7E-1C255209F313}" srcId="{A7885E4A-0F64-449E-A558-334C18A5E0EC}" destId="{C95C5587-3DE8-4ECA-981B-7CC6783ACF00}" srcOrd="2" destOrd="0" parTransId="{C3024F71-7354-483E-B036-E2B615C1BBC8}" sibTransId="{4AEBDCCD-3635-41A1-BCE0-FD2D8EE0C465}"/>
    <dgm:cxn modelId="{247655A8-3C4E-4864-8CC8-14B76C80F4D5}" type="presOf" srcId="{885B2A94-F3D1-4B45-B33F-D57333FEF30C}" destId="{E02FBD9C-3BB6-4C2A-A074-1851E69E5137}" srcOrd="1" destOrd="0" presId="urn:microsoft.com/office/officeart/2005/8/layout/vProcess5"/>
    <dgm:cxn modelId="{B2FD9A86-38D3-4496-AE34-2D7107D4FA6F}" srcId="{A7885E4A-0F64-449E-A558-334C18A5E0EC}" destId="{33D0FC23-81DF-42D7-8566-3D3EE58F6F22}" srcOrd="0" destOrd="0" parTransId="{B20952DB-61FC-4362-AB82-C4778110E58D}" sibTransId="{C48F3869-B084-47F7-A51C-668AFBE29E58}"/>
    <dgm:cxn modelId="{2DD2FFDE-4C3B-491C-BD4E-FA1D50B2338E}" srcId="{A7885E4A-0F64-449E-A558-334C18A5E0EC}" destId="{885B2A94-F3D1-4B45-B33F-D57333FEF30C}" srcOrd="1" destOrd="0" parTransId="{116F35E7-710C-4F05-9DE0-34F86D9CD284}" sibTransId="{E7834657-49BC-4B50-9428-C02B992481A9}"/>
    <dgm:cxn modelId="{6C8A27DA-AF30-48B2-90F3-C1EEA80BED07}" type="presParOf" srcId="{3EDE247F-1313-4C78-B1ED-8EBC732C7F7E}" destId="{79FB5C13-642E-4EBC-A997-7F068C14BAE5}" srcOrd="0" destOrd="0" presId="urn:microsoft.com/office/officeart/2005/8/layout/vProcess5"/>
    <dgm:cxn modelId="{FBDD06C0-F053-44DA-977A-A45AD6B94EC5}" type="presParOf" srcId="{3EDE247F-1313-4C78-B1ED-8EBC732C7F7E}" destId="{192C5727-D536-4A27-8FEA-57A99347A3CC}" srcOrd="1" destOrd="0" presId="urn:microsoft.com/office/officeart/2005/8/layout/vProcess5"/>
    <dgm:cxn modelId="{514038AC-96BF-4C92-9E3B-3693AC8D7C41}" type="presParOf" srcId="{3EDE247F-1313-4C78-B1ED-8EBC732C7F7E}" destId="{D69B86F3-A6E2-4436-ADA3-8E4CA2E1D28C}" srcOrd="2" destOrd="0" presId="urn:microsoft.com/office/officeart/2005/8/layout/vProcess5"/>
    <dgm:cxn modelId="{CF018FF9-6AF4-4DCF-A420-4F67159A3D5F}" type="presParOf" srcId="{3EDE247F-1313-4C78-B1ED-8EBC732C7F7E}" destId="{776863DD-F6BD-4D0A-B995-4C1D9E5A5F18}" srcOrd="3" destOrd="0" presId="urn:microsoft.com/office/officeart/2005/8/layout/vProcess5"/>
    <dgm:cxn modelId="{FAB802FA-4C8F-45E0-B2B7-3869D1E524EE}" type="presParOf" srcId="{3EDE247F-1313-4C78-B1ED-8EBC732C7F7E}" destId="{72B50D24-C9B8-4FB0-97B8-055D35ABF0BE}" srcOrd="4" destOrd="0" presId="urn:microsoft.com/office/officeart/2005/8/layout/vProcess5"/>
    <dgm:cxn modelId="{9E9FB7ED-5075-4C8F-B736-1B7AC9D8F572}" type="presParOf" srcId="{3EDE247F-1313-4C78-B1ED-8EBC732C7F7E}" destId="{53C410DC-11E0-4963-BDDD-FE208B3C66A6}" srcOrd="5" destOrd="0" presId="urn:microsoft.com/office/officeart/2005/8/layout/vProcess5"/>
    <dgm:cxn modelId="{6132EA30-04A1-4156-92FC-DDF398A18D78}" type="presParOf" srcId="{3EDE247F-1313-4C78-B1ED-8EBC732C7F7E}" destId="{28A11839-1ED5-4FCE-B64C-E23E8C7DC015}" srcOrd="6" destOrd="0" presId="urn:microsoft.com/office/officeart/2005/8/layout/vProcess5"/>
    <dgm:cxn modelId="{854DE97D-B48C-4238-AB83-A6F71F77504F}" type="presParOf" srcId="{3EDE247F-1313-4C78-B1ED-8EBC732C7F7E}" destId="{E02FBD9C-3BB6-4C2A-A074-1851E69E5137}" srcOrd="7" destOrd="0" presId="urn:microsoft.com/office/officeart/2005/8/layout/vProcess5"/>
    <dgm:cxn modelId="{C856D5F8-3242-427F-84D5-E4D4D3E28F65}" type="presParOf" srcId="{3EDE247F-1313-4C78-B1ED-8EBC732C7F7E}" destId="{F764F46A-9447-490D-8C13-83B1D74E0053}" srcOrd="8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885E4A-0F64-449E-A558-334C18A5E0EC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A131CF06-D465-4752-8205-FF89D0877EA9}">
      <dgm:prSet custT="1"/>
      <dgm:spPr/>
      <dgm:t>
        <a:bodyPr/>
        <a:lstStyle/>
        <a:p>
          <a:pPr rtl="0"/>
          <a:r>
            <a:rPr lang="ro-RO" sz="2000" b="0" dirty="0" smtClean="0"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rPr>
            <a:t>Dosarele pentru avizarea deplasărilor elevilor în proiecte </a:t>
          </a:r>
          <a:r>
            <a:rPr lang="ro-RO" sz="2000" b="1" dirty="0" smtClean="0"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rPr>
            <a:t>se aduc în timp util (când se cumpără biletul de avion) nu cu 1-2 zile înainte de plecare</a:t>
          </a:r>
          <a:r>
            <a:rPr lang="ro-RO" sz="2000" b="1" dirty="0" smtClean="0"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rPr>
            <a:t>!</a:t>
          </a:r>
        </a:p>
        <a:p>
          <a:pPr rtl="0"/>
          <a:r>
            <a:rPr lang="ro-RO" sz="2000" b="1" dirty="0" smtClean="0"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rPr>
            <a:t>Doar aviz+program de recuperare!</a:t>
          </a:r>
          <a:endParaRPr lang="en-GB" sz="2000" b="1" dirty="0">
            <a:solidFill>
              <a:srgbClr val="000066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B1ADF8F-F284-4F03-B7E8-3DECAE4B1943}" type="parTrans" cxnId="{39910CC4-7ADB-431A-99C3-DA991411AB03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674DD0-2481-454A-9897-8C3A7EBA3A21}" type="sibTrans" cxnId="{39910CC4-7ADB-431A-99C3-DA991411AB03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165100-D1E5-4F05-81CC-E504E4B160EC}">
      <dgm:prSet custT="1"/>
      <dgm:spPr/>
      <dgm:t>
        <a:bodyPr/>
        <a:lstStyle/>
        <a:p>
          <a:pPr rtl="0"/>
          <a:r>
            <a:rPr lang="ro-RO" sz="2400" b="0" dirty="0" smtClean="0"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rPr>
            <a:t>Îmbunătățirea </a:t>
          </a:r>
          <a:r>
            <a:rPr lang="ro-RO" sz="2400" b="0" dirty="0" smtClean="0"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rPr>
            <a:t>comunicării interne și externe: citirea, distribuirea </a:t>
          </a:r>
          <a:r>
            <a:rPr lang="ro-RO" sz="2400" b="0" dirty="0" smtClean="0"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rPr>
            <a:t>și răspunderea la timp la </a:t>
          </a:r>
          <a:r>
            <a:rPr lang="ro-RO" sz="2400" b="0" dirty="0" smtClean="0"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rPr>
            <a:t>anunțuri/mesaje</a:t>
          </a:r>
          <a:endParaRPr lang="en-GB" sz="2400" b="0" dirty="0">
            <a:solidFill>
              <a:srgbClr val="000066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FCDD5AEF-0F1A-4826-91CA-381E70ABCAF7}" type="parTrans" cxnId="{4165E8A7-8A52-4DEF-9D3F-EA108FF216A7}">
      <dgm:prSet/>
      <dgm:spPr/>
      <dgm:t>
        <a:bodyPr/>
        <a:lstStyle/>
        <a:p>
          <a:endParaRPr lang="en-US"/>
        </a:p>
      </dgm:t>
    </dgm:pt>
    <dgm:pt modelId="{6CA20DDC-720D-47A0-991B-F9E4C16F66CB}" type="sibTrans" cxnId="{4165E8A7-8A52-4DEF-9D3F-EA108FF216A7}">
      <dgm:prSet/>
      <dgm:spPr/>
      <dgm:t>
        <a:bodyPr/>
        <a:lstStyle/>
        <a:p>
          <a:endParaRPr lang="en-US"/>
        </a:p>
      </dgm:t>
    </dgm:pt>
    <dgm:pt modelId="{3EDE247F-1313-4C78-B1ED-8EBC732C7F7E}" type="pres">
      <dgm:prSet presAssocID="{A7885E4A-0F64-449E-A558-334C18A5E0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FB5C13-642E-4EBC-A997-7F068C14BAE5}" type="pres">
      <dgm:prSet presAssocID="{A7885E4A-0F64-449E-A558-334C18A5E0EC}" presName="dummyMaxCanvas" presStyleCnt="0">
        <dgm:presLayoutVars/>
      </dgm:prSet>
      <dgm:spPr/>
    </dgm:pt>
    <dgm:pt modelId="{4A4255C4-A832-41F9-A89B-9D51F3B5E0E9}" type="pres">
      <dgm:prSet presAssocID="{A7885E4A-0F64-449E-A558-334C18A5E0EC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2CF3C-E280-4454-9139-88071F97D4A1}" type="pres">
      <dgm:prSet presAssocID="{A7885E4A-0F64-449E-A558-334C18A5E0EC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34F46-097D-4D25-8F9D-6410F724ACA8}" type="pres">
      <dgm:prSet presAssocID="{A7885E4A-0F64-449E-A558-334C18A5E0EC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A99E7-0175-4257-9ADA-F0E7A5962481}" type="pres">
      <dgm:prSet presAssocID="{A7885E4A-0F64-449E-A558-334C18A5E0E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35C00-98DB-49BD-B372-3890EA4FEB15}" type="pres">
      <dgm:prSet presAssocID="{A7885E4A-0F64-449E-A558-334C18A5E0E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829DC2-8EB1-4C23-B152-E4A119561646}" type="presOf" srcId="{A131CF06-D465-4752-8205-FF89D0877EA9}" destId="{0742CF3C-E280-4454-9139-88071F97D4A1}" srcOrd="0" destOrd="0" presId="urn:microsoft.com/office/officeart/2005/8/layout/vProcess5"/>
    <dgm:cxn modelId="{E5DF9893-9425-4E8D-8253-8734F60DBFD8}" type="presOf" srcId="{4E165100-D1E5-4F05-81CC-E504E4B160EC}" destId="{4A4255C4-A832-41F9-A89B-9D51F3B5E0E9}" srcOrd="0" destOrd="0" presId="urn:microsoft.com/office/officeart/2005/8/layout/vProcess5"/>
    <dgm:cxn modelId="{4165E8A7-8A52-4DEF-9D3F-EA108FF216A7}" srcId="{A7885E4A-0F64-449E-A558-334C18A5E0EC}" destId="{4E165100-D1E5-4F05-81CC-E504E4B160EC}" srcOrd="0" destOrd="0" parTransId="{FCDD5AEF-0F1A-4826-91CA-381E70ABCAF7}" sibTransId="{6CA20DDC-720D-47A0-991B-F9E4C16F66CB}"/>
    <dgm:cxn modelId="{EA547C9A-54F4-41E7-BBFC-624D7494342A}" type="presOf" srcId="{6CA20DDC-720D-47A0-991B-F9E4C16F66CB}" destId="{31734F46-097D-4D25-8F9D-6410F724ACA8}" srcOrd="0" destOrd="0" presId="urn:microsoft.com/office/officeart/2005/8/layout/vProcess5"/>
    <dgm:cxn modelId="{DB0BDADD-B35A-49F7-9283-471ADF48BAB9}" type="presOf" srcId="{A131CF06-D465-4752-8205-FF89D0877EA9}" destId="{34C35C00-98DB-49BD-B372-3890EA4FEB15}" srcOrd="1" destOrd="0" presId="urn:microsoft.com/office/officeart/2005/8/layout/vProcess5"/>
    <dgm:cxn modelId="{C987D267-A193-4E5B-BF78-0FDF255B9DA6}" type="presOf" srcId="{4E165100-D1E5-4F05-81CC-E504E4B160EC}" destId="{BC2A99E7-0175-4257-9ADA-F0E7A5962481}" srcOrd="1" destOrd="0" presId="urn:microsoft.com/office/officeart/2005/8/layout/vProcess5"/>
    <dgm:cxn modelId="{39910CC4-7ADB-431A-99C3-DA991411AB03}" srcId="{A7885E4A-0F64-449E-A558-334C18A5E0EC}" destId="{A131CF06-D465-4752-8205-FF89D0877EA9}" srcOrd="1" destOrd="0" parTransId="{4B1ADF8F-F284-4F03-B7E8-3DECAE4B1943}" sibTransId="{E9674DD0-2481-454A-9897-8C3A7EBA3A21}"/>
    <dgm:cxn modelId="{AF669DD1-5520-4D2D-8FE3-CA376D8D21D2}" type="presOf" srcId="{A7885E4A-0F64-449E-A558-334C18A5E0EC}" destId="{3EDE247F-1313-4C78-B1ED-8EBC732C7F7E}" srcOrd="0" destOrd="0" presId="urn:microsoft.com/office/officeart/2005/8/layout/vProcess5"/>
    <dgm:cxn modelId="{E87EAF5C-0269-46A3-BEAA-A7CD3852885E}" type="presParOf" srcId="{3EDE247F-1313-4C78-B1ED-8EBC732C7F7E}" destId="{79FB5C13-642E-4EBC-A997-7F068C14BAE5}" srcOrd="0" destOrd="0" presId="urn:microsoft.com/office/officeart/2005/8/layout/vProcess5"/>
    <dgm:cxn modelId="{91A7006F-C61C-4475-B4E4-D7E9508A3B63}" type="presParOf" srcId="{3EDE247F-1313-4C78-B1ED-8EBC732C7F7E}" destId="{4A4255C4-A832-41F9-A89B-9D51F3B5E0E9}" srcOrd="1" destOrd="0" presId="urn:microsoft.com/office/officeart/2005/8/layout/vProcess5"/>
    <dgm:cxn modelId="{001487EE-B018-405A-956C-8C7A6631B0DC}" type="presParOf" srcId="{3EDE247F-1313-4C78-B1ED-8EBC732C7F7E}" destId="{0742CF3C-E280-4454-9139-88071F97D4A1}" srcOrd="2" destOrd="0" presId="urn:microsoft.com/office/officeart/2005/8/layout/vProcess5"/>
    <dgm:cxn modelId="{72F19FF9-51D4-41B9-9064-A46D56601D5E}" type="presParOf" srcId="{3EDE247F-1313-4C78-B1ED-8EBC732C7F7E}" destId="{31734F46-097D-4D25-8F9D-6410F724ACA8}" srcOrd="3" destOrd="0" presId="urn:microsoft.com/office/officeart/2005/8/layout/vProcess5"/>
    <dgm:cxn modelId="{1573827B-E572-4D06-BEBB-7AF4052815E9}" type="presParOf" srcId="{3EDE247F-1313-4C78-B1ED-8EBC732C7F7E}" destId="{BC2A99E7-0175-4257-9ADA-F0E7A5962481}" srcOrd="4" destOrd="0" presId="urn:microsoft.com/office/officeart/2005/8/layout/vProcess5"/>
    <dgm:cxn modelId="{369EA2AD-3062-48F8-8CE6-BDA6D52C0A0B}" type="presParOf" srcId="{3EDE247F-1313-4C78-B1ED-8EBC732C7F7E}" destId="{34C35C00-98DB-49BD-B372-3890EA4FEB15}" srcOrd="5" destOrd="0" presId="urn:microsoft.com/office/officeart/2005/8/layout/v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885E4A-0F64-449E-A558-334C18A5E0EC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A131CF06-D465-4752-8205-FF89D0877EA9}">
      <dgm:prSet custT="1"/>
      <dgm:spPr/>
      <dgm:t>
        <a:bodyPr/>
        <a:lstStyle/>
        <a:p>
          <a:pPr rtl="0"/>
          <a:r>
            <a:rPr lang="ro-RO" sz="16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Responsabilii pentru proiecte </a:t>
          </a:r>
          <a:r>
            <a:rPr lang="ro-RO" sz="16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educaționale </a:t>
          </a:r>
          <a:r>
            <a:rPr lang="ro-RO" sz="16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europene să fie persoane </a:t>
          </a:r>
          <a:r>
            <a:rPr lang="ro-RO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active</a:t>
          </a:r>
          <a:r>
            <a:rPr lang="ro-RO" sz="16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, cu </a:t>
          </a:r>
          <a:r>
            <a:rPr lang="ro-RO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spirit de iniţiativă</a:t>
          </a:r>
          <a:r>
            <a:rPr lang="ro-RO" sz="16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, competenţe lingvistice şi TIC, ce transmit mesajele în școală!</a:t>
          </a:r>
          <a:endParaRPr lang="en-GB" sz="16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1ADF8F-F284-4F03-B7E8-3DECAE4B1943}" type="parTrans" cxnId="{39910CC4-7ADB-431A-99C3-DA991411AB03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674DD0-2481-454A-9897-8C3A7EBA3A21}" type="sibTrans" cxnId="{39910CC4-7ADB-431A-99C3-DA991411AB03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D0FC23-81DF-42D7-8566-3D3EE58F6F22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Integritate și transparență în constituirea echipelor de proiect: </a:t>
          </a:r>
          <a:r>
            <a:rPr lang="en-US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PROCEDURA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DE </a:t>
          </a:r>
          <a:r>
            <a:rPr lang="en-US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SELECTIE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! </a:t>
          </a:r>
          <a:endParaRPr lang="ro-RO" sz="18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Include</a:t>
          </a:r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ți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ș</a:t>
          </a:r>
          <a:r>
            <a:rPr lang="en-US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solu</a:t>
          </a:r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ț</a:t>
          </a:r>
          <a:r>
            <a:rPr lang="en-US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ionarea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contesta</a:t>
          </a:r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ț</a:t>
          </a:r>
          <a:r>
            <a:rPr lang="en-US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iilor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!!!!</a:t>
          </a:r>
          <a:endParaRPr lang="en-GB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0952DB-61FC-4362-AB82-C4778110E58D}" type="parTrans" cxnId="{B2FD9A86-38D3-4496-AE34-2D7107D4FA6F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8F3869-B084-47F7-A51C-668AFBE29E58}" type="sibTrans" cxnId="{B2FD9A86-38D3-4496-AE34-2D7107D4FA6F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A57059-EEE9-4D26-9F3C-923955710413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Respectarea acţiunilor de diseminare propuse în formularele de candidatură: ”Ce dăm mai departe?”</a:t>
          </a:r>
          <a:endParaRPr lang="en-GB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CC977F-C726-4103-9665-DB93E42D4FA8}" type="parTrans" cxnId="{C9799969-4D99-4147-8BB4-4B2F0ABE6716}">
      <dgm:prSet/>
      <dgm:spPr/>
      <dgm:t>
        <a:bodyPr/>
        <a:lstStyle/>
        <a:p>
          <a:endParaRPr lang="en-GB"/>
        </a:p>
      </dgm:t>
    </dgm:pt>
    <dgm:pt modelId="{7F08A090-38FD-4A38-8573-7AF13F5203ED}" type="sibTrans" cxnId="{C9799969-4D99-4147-8BB4-4B2F0ABE6716}">
      <dgm:prSet/>
      <dgm:spPr/>
      <dgm:t>
        <a:bodyPr/>
        <a:lstStyle/>
        <a:p>
          <a:endParaRPr lang="en-GB"/>
        </a:p>
      </dgm:t>
    </dgm:pt>
    <dgm:pt modelId="{3EDE247F-1313-4C78-B1ED-8EBC732C7F7E}" type="pres">
      <dgm:prSet presAssocID="{A7885E4A-0F64-449E-A558-334C18A5E0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FB5C13-642E-4EBC-A997-7F068C14BAE5}" type="pres">
      <dgm:prSet presAssocID="{A7885E4A-0F64-449E-A558-334C18A5E0EC}" presName="dummyMaxCanvas" presStyleCnt="0">
        <dgm:presLayoutVars/>
      </dgm:prSet>
      <dgm:spPr/>
    </dgm:pt>
    <dgm:pt modelId="{59C7BF65-EC31-4407-9911-C6A7A1E02E72}" type="pres">
      <dgm:prSet presAssocID="{A7885E4A-0F64-449E-A558-334C18A5E0E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EC7A0-D5DB-47CF-89D3-08F78422F006}" type="pres">
      <dgm:prSet presAssocID="{A7885E4A-0F64-449E-A558-334C18A5E0E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3867B-50D7-4C9E-A99D-2B04B6FCADC0}" type="pres">
      <dgm:prSet presAssocID="{A7885E4A-0F64-449E-A558-334C18A5E0E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ABB23-57F1-4D0B-87D1-6798FB7B7FD4}" type="pres">
      <dgm:prSet presAssocID="{A7885E4A-0F64-449E-A558-334C18A5E0E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F4E48-C146-4A52-9A87-274447334DEB}" type="pres">
      <dgm:prSet presAssocID="{A7885E4A-0F64-449E-A558-334C18A5E0E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6CD86-E61C-42AD-ADFB-3516BBF1D65B}" type="pres">
      <dgm:prSet presAssocID="{A7885E4A-0F64-449E-A558-334C18A5E0E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44CAE-F91A-43F7-8F7B-0A14998FCCEC}" type="pres">
      <dgm:prSet presAssocID="{A7885E4A-0F64-449E-A558-334C18A5E0E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0AA99-D658-46B1-9FA9-BBB74F355B30}" type="pres">
      <dgm:prSet presAssocID="{A7885E4A-0F64-449E-A558-334C18A5E0E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41C4E8-DFFF-4C97-B965-D83534C32D1E}" type="presOf" srcId="{C48F3869-B084-47F7-A51C-668AFBE29E58}" destId="{B4AF4E48-C146-4A52-9A87-274447334DEB}" srcOrd="0" destOrd="0" presId="urn:microsoft.com/office/officeart/2005/8/layout/vProcess5"/>
    <dgm:cxn modelId="{1061E50C-786E-499C-9AC0-E4882AB9F10F}" type="presOf" srcId="{03A57059-EEE9-4D26-9F3C-923955710413}" destId="{1283867B-50D7-4C9E-A99D-2B04B6FCADC0}" srcOrd="0" destOrd="0" presId="urn:microsoft.com/office/officeart/2005/8/layout/vProcess5"/>
    <dgm:cxn modelId="{8FA1B5F6-D4C8-4E70-A815-A353D7FE0ABB}" type="presOf" srcId="{33D0FC23-81DF-42D7-8566-3D3EE58F6F22}" destId="{D41EC7A0-D5DB-47CF-89D3-08F78422F006}" srcOrd="0" destOrd="0" presId="urn:microsoft.com/office/officeart/2005/8/layout/vProcess5"/>
    <dgm:cxn modelId="{D7B57FF1-6B16-440D-B6A7-9F08BEAFF909}" type="presOf" srcId="{03A57059-EEE9-4D26-9F3C-923955710413}" destId="{58A0AA99-D658-46B1-9FA9-BBB74F355B30}" srcOrd="1" destOrd="0" presId="urn:microsoft.com/office/officeart/2005/8/layout/vProcess5"/>
    <dgm:cxn modelId="{CFF88A4C-B955-48CD-B388-A1583911485B}" type="presOf" srcId="{A131CF06-D465-4752-8205-FF89D0877EA9}" destId="{59C7BF65-EC31-4407-9911-C6A7A1E02E72}" srcOrd="0" destOrd="0" presId="urn:microsoft.com/office/officeart/2005/8/layout/vProcess5"/>
    <dgm:cxn modelId="{F349E2EC-8AC8-4335-A4B3-0BF8763B128B}" type="presOf" srcId="{E9674DD0-2481-454A-9897-8C3A7EBA3A21}" destId="{DA6ABB23-57F1-4D0B-87D1-6798FB7B7FD4}" srcOrd="0" destOrd="0" presId="urn:microsoft.com/office/officeart/2005/8/layout/vProcess5"/>
    <dgm:cxn modelId="{9524F04E-C25B-4C21-A029-E4434D7B0CCD}" type="presOf" srcId="{33D0FC23-81DF-42D7-8566-3D3EE58F6F22}" destId="{8EA44CAE-F91A-43F7-8F7B-0A14998FCCEC}" srcOrd="1" destOrd="0" presId="urn:microsoft.com/office/officeart/2005/8/layout/vProcess5"/>
    <dgm:cxn modelId="{39910CC4-7ADB-431A-99C3-DA991411AB03}" srcId="{A7885E4A-0F64-449E-A558-334C18A5E0EC}" destId="{A131CF06-D465-4752-8205-FF89D0877EA9}" srcOrd="0" destOrd="0" parTransId="{4B1ADF8F-F284-4F03-B7E8-3DECAE4B1943}" sibTransId="{E9674DD0-2481-454A-9897-8C3A7EBA3A21}"/>
    <dgm:cxn modelId="{838C51DE-F812-47ED-9EC4-39D09427368E}" type="presOf" srcId="{A131CF06-D465-4752-8205-FF89D0877EA9}" destId="{DEE6CD86-E61C-42AD-ADFB-3516BBF1D65B}" srcOrd="1" destOrd="0" presId="urn:microsoft.com/office/officeart/2005/8/layout/vProcess5"/>
    <dgm:cxn modelId="{C9799969-4D99-4147-8BB4-4B2F0ABE6716}" srcId="{A7885E4A-0F64-449E-A558-334C18A5E0EC}" destId="{03A57059-EEE9-4D26-9F3C-923955710413}" srcOrd="2" destOrd="0" parTransId="{DCCC977F-C726-4103-9665-DB93E42D4FA8}" sibTransId="{7F08A090-38FD-4A38-8573-7AF13F5203ED}"/>
    <dgm:cxn modelId="{B2FD9A86-38D3-4496-AE34-2D7107D4FA6F}" srcId="{A7885E4A-0F64-449E-A558-334C18A5E0EC}" destId="{33D0FC23-81DF-42D7-8566-3D3EE58F6F22}" srcOrd="1" destOrd="0" parTransId="{B20952DB-61FC-4362-AB82-C4778110E58D}" sibTransId="{C48F3869-B084-47F7-A51C-668AFBE29E58}"/>
    <dgm:cxn modelId="{B69BD9ED-7182-4B2F-9854-0F842DC3416A}" type="presOf" srcId="{A7885E4A-0F64-449E-A558-334C18A5E0EC}" destId="{3EDE247F-1313-4C78-B1ED-8EBC732C7F7E}" srcOrd="0" destOrd="0" presId="urn:microsoft.com/office/officeart/2005/8/layout/vProcess5"/>
    <dgm:cxn modelId="{C31F80F9-7FC4-4A4A-ADF3-55453D012C72}" type="presParOf" srcId="{3EDE247F-1313-4C78-B1ED-8EBC732C7F7E}" destId="{79FB5C13-642E-4EBC-A997-7F068C14BAE5}" srcOrd="0" destOrd="0" presId="urn:microsoft.com/office/officeart/2005/8/layout/vProcess5"/>
    <dgm:cxn modelId="{B5B17B49-27A5-484E-9E93-CB67429BE180}" type="presParOf" srcId="{3EDE247F-1313-4C78-B1ED-8EBC732C7F7E}" destId="{59C7BF65-EC31-4407-9911-C6A7A1E02E72}" srcOrd="1" destOrd="0" presId="urn:microsoft.com/office/officeart/2005/8/layout/vProcess5"/>
    <dgm:cxn modelId="{A9D67B37-55BA-4732-8F67-48B524D786DC}" type="presParOf" srcId="{3EDE247F-1313-4C78-B1ED-8EBC732C7F7E}" destId="{D41EC7A0-D5DB-47CF-89D3-08F78422F006}" srcOrd="2" destOrd="0" presId="urn:microsoft.com/office/officeart/2005/8/layout/vProcess5"/>
    <dgm:cxn modelId="{F94326E2-9AE6-494A-8845-08CC50AF6344}" type="presParOf" srcId="{3EDE247F-1313-4C78-B1ED-8EBC732C7F7E}" destId="{1283867B-50D7-4C9E-A99D-2B04B6FCADC0}" srcOrd="3" destOrd="0" presId="urn:microsoft.com/office/officeart/2005/8/layout/vProcess5"/>
    <dgm:cxn modelId="{CB090618-86E5-46CB-B2DD-9A93E5D59879}" type="presParOf" srcId="{3EDE247F-1313-4C78-B1ED-8EBC732C7F7E}" destId="{DA6ABB23-57F1-4D0B-87D1-6798FB7B7FD4}" srcOrd="4" destOrd="0" presId="urn:microsoft.com/office/officeart/2005/8/layout/vProcess5"/>
    <dgm:cxn modelId="{E93CE66D-F27E-4DF2-B844-0C8316455A1A}" type="presParOf" srcId="{3EDE247F-1313-4C78-B1ED-8EBC732C7F7E}" destId="{B4AF4E48-C146-4A52-9A87-274447334DEB}" srcOrd="5" destOrd="0" presId="urn:microsoft.com/office/officeart/2005/8/layout/vProcess5"/>
    <dgm:cxn modelId="{1C179988-95A8-4A34-A86D-D6CD0139A5B7}" type="presParOf" srcId="{3EDE247F-1313-4C78-B1ED-8EBC732C7F7E}" destId="{DEE6CD86-E61C-42AD-ADFB-3516BBF1D65B}" srcOrd="6" destOrd="0" presId="urn:microsoft.com/office/officeart/2005/8/layout/vProcess5"/>
    <dgm:cxn modelId="{81F697DE-37B7-4ABB-B137-444E38E62473}" type="presParOf" srcId="{3EDE247F-1313-4C78-B1ED-8EBC732C7F7E}" destId="{8EA44CAE-F91A-43F7-8F7B-0A14998FCCEC}" srcOrd="7" destOrd="0" presId="urn:microsoft.com/office/officeart/2005/8/layout/vProcess5"/>
    <dgm:cxn modelId="{2DC421CF-5C90-4C48-91CA-8C9C2A998A54}" type="presParOf" srcId="{3EDE247F-1313-4C78-B1ED-8EBC732C7F7E}" destId="{58A0AA99-D658-46B1-9FA9-BBB74F355B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885E4A-0F64-449E-A558-334C18A5E0EC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A131CF06-D465-4752-8205-FF89D0877EA9}">
      <dgm:prSet custT="1"/>
      <dgm:spPr/>
      <dgm:t>
        <a:bodyPr/>
        <a:lstStyle/>
        <a:p>
          <a:pPr rtl="0"/>
          <a:r>
            <a:rPr lang="ro-RO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Utilizarea eficientă a bugetului de formare din școli: cursuri de limba engleză </a:t>
          </a:r>
          <a:r>
            <a:rPr lang="ro-RO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la furnizori profesioniști și serioși</a:t>
          </a:r>
          <a:endParaRPr lang="en-GB" sz="2000" b="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1ADF8F-F284-4F03-B7E8-3DECAE4B1943}" type="parTrans" cxnId="{39910CC4-7ADB-431A-99C3-DA991411AB03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674DD0-2481-454A-9897-8C3A7EBA3A21}" type="sibTrans" cxnId="{39910CC4-7ADB-431A-99C3-DA991411AB03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D0FC23-81DF-42D7-8566-3D3EE58F6F22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2060"/>
              </a:solidFill>
            </a:rPr>
            <a:t>Concursul ”Ș</a:t>
          </a:r>
          <a:r>
            <a:rPr lang="en-US" sz="1800" b="1" dirty="0" smtClean="0">
              <a:solidFill>
                <a:srgbClr val="002060"/>
              </a:solidFill>
            </a:rPr>
            <a:t>c</a:t>
          </a:r>
          <a:r>
            <a:rPr lang="ro-RO" sz="1800" b="1" dirty="0" smtClean="0">
              <a:solidFill>
                <a:srgbClr val="002060"/>
              </a:solidFill>
            </a:rPr>
            <a:t>oală</a:t>
          </a:r>
          <a:r>
            <a:rPr lang="en-US" sz="1800" b="1" dirty="0" smtClean="0">
              <a:solidFill>
                <a:srgbClr val="002060"/>
              </a:solidFill>
            </a:rPr>
            <a:t> </a:t>
          </a:r>
          <a:r>
            <a:rPr lang="en-US" sz="1800" b="1" dirty="0" err="1" smtClean="0">
              <a:solidFill>
                <a:srgbClr val="002060"/>
              </a:solidFill>
            </a:rPr>
            <a:t>Europ</a:t>
          </a:r>
          <a:r>
            <a:rPr lang="ro-RO" sz="1800" b="1" dirty="0" err="1" smtClean="0">
              <a:solidFill>
                <a:srgbClr val="002060"/>
              </a:solidFill>
            </a:rPr>
            <a:t>eană</a:t>
          </a:r>
          <a:r>
            <a:rPr lang="ro-RO" sz="1800" b="1" dirty="0" smtClean="0">
              <a:solidFill>
                <a:srgbClr val="002060"/>
              </a:solidFill>
            </a:rPr>
            <a:t>”:</a:t>
          </a:r>
        </a:p>
        <a:p>
          <a:pPr rtl="0"/>
          <a:r>
            <a:rPr lang="ro-RO" sz="1800" dirty="0" smtClean="0">
              <a:solidFill>
                <a:srgbClr val="002060"/>
              </a:solidFill>
            </a:rPr>
            <a:t>- respectați c</a:t>
          </a:r>
          <a:r>
            <a:rPr lang="en-US" sz="1800" dirty="0" err="1" smtClean="0">
              <a:solidFill>
                <a:srgbClr val="002060"/>
              </a:solidFill>
            </a:rPr>
            <a:t>oncordanta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PDI</a:t>
          </a:r>
          <a:r>
            <a:rPr lang="en-US" sz="1800" dirty="0" smtClean="0">
              <a:solidFill>
                <a:srgbClr val="002060"/>
              </a:solidFill>
            </a:rPr>
            <a:t>/PAS cu </a:t>
          </a:r>
          <a:r>
            <a:rPr lang="en-US" sz="1800" dirty="0" err="1" smtClean="0">
              <a:solidFill>
                <a:srgbClr val="002060"/>
              </a:solidFill>
            </a:rPr>
            <a:t>formularul</a:t>
          </a:r>
          <a:r>
            <a:rPr lang="en-US" sz="1800" dirty="0" smtClean="0">
              <a:solidFill>
                <a:srgbClr val="002060"/>
              </a:solidFill>
            </a:rPr>
            <a:t> de </a:t>
          </a:r>
          <a:r>
            <a:rPr lang="en-US" sz="1800" dirty="0" err="1" smtClean="0">
              <a:solidFill>
                <a:srgbClr val="002060"/>
              </a:solidFill>
            </a:rPr>
            <a:t>candidatur</a:t>
          </a:r>
          <a:r>
            <a:rPr lang="ro-RO" sz="1800" dirty="0" smtClean="0">
              <a:solidFill>
                <a:srgbClr val="002060"/>
              </a:solidFill>
            </a:rPr>
            <a:t>ă, </a:t>
          </a:r>
          <a:r>
            <a:rPr lang="ro-RO" sz="1800" dirty="0" err="1" smtClean="0">
              <a:solidFill>
                <a:srgbClr val="002060"/>
              </a:solidFill>
            </a:rPr>
            <a:t>PDE</a:t>
          </a:r>
          <a:r>
            <a:rPr lang="ro-RO" sz="1800" dirty="0" smtClean="0">
              <a:solidFill>
                <a:srgbClr val="002060"/>
              </a:solidFill>
            </a:rPr>
            <a:t> - </a:t>
          </a:r>
          <a:r>
            <a:rPr lang="ro-RO" sz="1800" dirty="0" err="1" smtClean="0">
              <a:solidFill>
                <a:srgbClr val="002060"/>
              </a:solidFill>
            </a:rPr>
            <a:t>PDI</a:t>
          </a:r>
          <a:r>
            <a:rPr lang="ro-RO" sz="1800" dirty="0" smtClean="0">
              <a:solidFill>
                <a:srgbClr val="002060"/>
              </a:solidFill>
            </a:rPr>
            <a:t> daca </a:t>
          </a:r>
          <a:r>
            <a:rPr lang="ro-RO" sz="1800" dirty="0" err="1" smtClean="0">
              <a:solidFill>
                <a:srgbClr val="002060"/>
              </a:solidFill>
            </a:rPr>
            <a:t>aveti</a:t>
          </a:r>
          <a:r>
            <a:rPr lang="ro-RO" sz="1800" dirty="0" smtClean="0">
              <a:solidFill>
                <a:srgbClr val="002060"/>
              </a:solidFill>
            </a:rPr>
            <a:t> Erasmus+KA1</a:t>
          </a:r>
          <a:endParaRPr lang="ro-RO" sz="1800" dirty="0" smtClean="0">
            <a:solidFill>
              <a:srgbClr val="002060"/>
            </a:solidFill>
          </a:endParaRPr>
        </a:p>
        <a:p>
          <a:pPr rtl="0"/>
          <a:r>
            <a:rPr lang="ro-RO" sz="1800" dirty="0" smtClean="0">
              <a:solidFill>
                <a:srgbClr val="002060"/>
              </a:solidFill>
            </a:rPr>
            <a:t>- l</a:t>
          </a:r>
          <a:r>
            <a:rPr lang="en-US" sz="1800" dirty="0" smtClean="0">
              <a:solidFill>
                <a:srgbClr val="002060"/>
              </a:solidFill>
            </a:rPr>
            <a:t>a </a:t>
          </a:r>
          <a:r>
            <a:rPr lang="ro-RO" sz="1800" dirty="0" smtClean="0">
              <a:solidFill>
                <a:srgbClr val="002060"/>
              </a:solidFill>
            </a:rPr>
            <a:t>analiza </a:t>
          </a:r>
          <a:r>
            <a:rPr lang="en-US" sz="1800" dirty="0" err="1" smtClean="0">
              <a:solidFill>
                <a:srgbClr val="002060"/>
              </a:solidFill>
            </a:rPr>
            <a:t>SWOT</a:t>
          </a:r>
          <a:r>
            <a:rPr lang="en-US" sz="1800" dirty="0" smtClean="0">
              <a:solidFill>
                <a:srgbClr val="002060"/>
              </a:solidFill>
            </a:rPr>
            <a:t> – </a:t>
          </a:r>
          <a:r>
            <a:rPr lang="en-US" sz="1800" dirty="0" err="1" smtClean="0">
              <a:solidFill>
                <a:srgbClr val="002060"/>
              </a:solidFill>
            </a:rPr>
            <a:t>programele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ro-RO" sz="1800" dirty="0" smtClean="0">
              <a:solidFill>
                <a:srgbClr val="002060"/>
              </a:solidFill>
            </a:rPr>
            <a:t>e</a:t>
          </a:r>
          <a:r>
            <a:rPr lang="en-US" sz="1800" dirty="0" err="1" smtClean="0">
              <a:solidFill>
                <a:srgbClr val="002060"/>
              </a:solidFill>
            </a:rPr>
            <a:t>urop</a:t>
          </a:r>
          <a:r>
            <a:rPr lang="ro-RO" sz="1800" dirty="0" err="1" smtClean="0">
              <a:solidFill>
                <a:srgbClr val="002060"/>
              </a:solidFill>
            </a:rPr>
            <a:t>ene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sunt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oportunit</a:t>
          </a:r>
          <a:r>
            <a:rPr lang="ro-RO" sz="1800" dirty="0" err="1" smtClean="0">
              <a:solidFill>
                <a:srgbClr val="002060"/>
              </a:solidFill>
            </a:rPr>
            <a:t>ăț</a:t>
          </a:r>
          <a:r>
            <a:rPr lang="en-US" sz="1800" dirty="0" err="1" smtClean="0">
              <a:solidFill>
                <a:srgbClr val="002060"/>
              </a:solidFill>
            </a:rPr>
            <a:t>i</a:t>
          </a:r>
          <a:endParaRPr lang="ro-RO" sz="1800" dirty="0" smtClean="0">
            <a:solidFill>
              <a:srgbClr val="002060"/>
            </a:solidFill>
          </a:endParaRPr>
        </a:p>
        <a:p>
          <a:pPr rtl="0"/>
          <a:r>
            <a:rPr lang="ro-RO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o-RO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la imagini prezentați </a:t>
          </a:r>
          <a:r>
            <a:rPr lang="ro-RO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explicatie</a:t>
          </a:r>
          <a:endParaRPr lang="ro-RO" sz="1800" b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0952DB-61FC-4362-AB82-C4778110E58D}" type="parTrans" cxnId="{B2FD9A86-38D3-4496-AE34-2D7107D4FA6F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8F3869-B084-47F7-A51C-668AFBE29E58}" type="sibTrans" cxnId="{B2FD9A86-38D3-4496-AE34-2D7107D4FA6F}">
      <dgm:prSet/>
      <dgm:spPr/>
      <dgm:t>
        <a:bodyPr/>
        <a:lstStyle/>
        <a:p>
          <a:endParaRPr lang="en-GB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DE247F-1313-4C78-B1ED-8EBC732C7F7E}" type="pres">
      <dgm:prSet presAssocID="{A7885E4A-0F64-449E-A558-334C18A5E0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FB5C13-642E-4EBC-A997-7F068C14BAE5}" type="pres">
      <dgm:prSet presAssocID="{A7885E4A-0F64-449E-A558-334C18A5E0EC}" presName="dummyMaxCanvas" presStyleCnt="0">
        <dgm:presLayoutVars/>
      </dgm:prSet>
      <dgm:spPr/>
    </dgm:pt>
    <dgm:pt modelId="{1A9D4AE4-E2EC-4A38-9C01-35331B5CC915}" type="pres">
      <dgm:prSet presAssocID="{A7885E4A-0F64-449E-A558-334C18A5E0EC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3EB45-7087-4321-816E-637E14D0C5C2}" type="pres">
      <dgm:prSet presAssocID="{A7885E4A-0F64-449E-A558-334C18A5E0EC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4B4B3-EFDE-4FBF-8E4B-5F6DFF626CED}" type="pres">
      <dgm:prSet presAssocID="{A7885E4A-0F64-449E-A558-334C18A5E0EC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19090-BF56-4E50-9CEE-1128CB4F7A32}" type="pres">
      <dgm:prSet presAssocID="{A7885E4A-0F64-449E-A558-334C18A5E0E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9EB4D-01E9-4D1F-A965-17FC1780195C}" type="pres">
      <dgm:prSet presAssocID="{A7885E4A-0F64-449E-A558-334C18A5E0E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B0B725-EA26-48F5-9147-444C44C1763D}" type="presOf" srcId="{A131CF06-D465-4752-8205-FF89D0877EA9}" destId="{A6E19090-BF56-4E50-9CEE-1128CB4F7A32}" srcOrd="1" destOrd="0" presId="urn:microsoft.com/office/officeart/2005/8/layout/vProcess5"/>
    <dgm:cxn modelId="{6F8D1B48-6C65-411D-AE9F-9C59A359A62F}" type="presOf" srcId="{A7885E4A-0F64-449E-A558-334C18A5E0EC}" destId="{3EDE247F-1313-4C78-B1ED-8EBC732C7F7E}" srcOrd="0" destOrd="0" presId="urn:microsoft.com/office/officeart/2005/8/layout/vProcess5"/>
    <dgm:cxn modelId="{FDAD99C4-33E0-46A9-98EE-5508046C087A}" type="presOf" srcId="{33D0FC23-81DF-42D7-8566-3D3EE58F6F22}" destId="{A709EB4D-01E9-4D1F-A965-17FC1780195C}" srcOrd="1" destOrd="0" presId="urn:microsoft.com/office/officeart/2005/8/layout/vProcess5"/>
    <dgm:cxn modelId="{E2AF3318-DA7B-4929-9E80-75DE55424974}" type="presOf" srcId="{E9674DD0-2481-454A-9897-8C3A7EBA3A21}" destId="{E7A4B4B3-EFDE-4FBF-8E4B-5F6DFF626CED}" srcOrd="0" destOrd="0" presId="urn:microsoft.com/office/officeart/2005/8/layout/vProcess5"/>
    <dgm:cxn modelId="{CD0BCB03-7DD9-4FF4-A746-0AA8AFCBEFF3}" type="presOf" srcId="{33D0FC23-81DF-42D7-8566-3D3EE58F6F22}" destId="{8623EB45-7087-4321-816E-637E14D0C5C2}" srcOrd="0" destOrd="0" presId="urn:microsoft.com/office/officeart/2005/8/layout/vProcess5"/>
    <dgm:cxn modelId="{39910CC4-7ADB-431A-99C3-DA991411AB03}" srcId="{A7885E4A-0F64-449E-A558-334C18A5E0EC}" destId="{A131CF06-D465-4752-8205-FF89D0877EA9}" srcOrd="0" destOrd="0" parTransId="{4B1ADF8F-F284-4F03-B7E8-3DECAE4B1943}" sibTransId="{E9674DD0-2481-454A-9897-8C3A7EBA3A21}"/>
    <dgm:cxn modelId="{B2FD9A86-38D3-4496-AE34-2D7107D4FA6F}" srcId="{A7885E4A-0F64-449E-A558-334C18A5E0EC}" destId="{33D0FC23-81DF-42D7-8566-3D3EE58F6F22}" srcOrd="1" destOrd="0" parTransId="{B20952DB-61FC-4362-AB82-C4778110E58D}" sibTransId="{C48F3869-B084-47F7-A51C-668AFBE29E58}"/>
    <dgm:cxn modelId="{90A75286-9C98-4115-AECC-B8EDE2462369}" type="presOf" srcId="{A131CF06-D465-4752-8205-FF89D0877EA9}" destId="{1A9D4AE4-E2EC-4A38-9C01-35331B5CC915}" srcOrd="0" destOrd="0" presId="urn:microsoft.com/office/officeart/2005/8/layout/vProcess5"/>
    <dgm:cxn modelId="{379E9E8D-F8AD-48BC-93B5-E2FF3D12510E}" type="presParOf" srcId="{3EDE247F-1313-4C78-B1ED-8EBC732C7F7E}" destId="{79FB5C13-642E-4EBC-A997-7F068C14BAE5}" srcOrd="0" destOrd="0" presId="urn:microsoft.com/office/officeart/2005/8/layout/vProcess5"/>
    <dgm:cxn modelId="{B2F32F2B-7B63-4030-ACEC-8EDD9579A403}" type="presParOf" srcId="{3EDE247F-1313-4C78-B1ED-8EBC732C7F7E}" destId="{1A9D4AE4-E2EC-4A38-9C01-35331B5CC915}" srcOrd="1" destOrd="0" presId="urn:microsoft.com/office/officeart/2005/8/layout/vProcess5"/>
    <dgm:cxn modelId="{FD3FBD64-B0EB-4982-9207-DC5AD248E962}" type="presParOf" srcId="{3EDE247F-1313-4C78-B1ED-8EBC732C7F7E}" destId="{8623EB45-7087-4321-816E-637E14D0C5C2}" srcOrd="2" destOrd="0" presId="urn:microsoft.com/office/officeart/2005/8/layout/vProcess5"/>
    <dgm:cxn modelId="{1801E214-3984-414D-9C25-9635E2E2B878}" type="presParOf" srcId="{3EDE247F-1313-4C78-B1ED-8EBC732C7F7E}" destId="{E7A4B4B3-EFDE-4FBF-8E4B-5F6DFF626CED}" srcOrd="3" destOrd="0" presId="urn:microsoft.com/office/officeart/2005/8/layout/vProcess5"/>
    <dgm:cxn modelId="{78F854A0-1C79-44B3-804A-6BC4F11EA93B}" type="presParOf" srcId="{3EDE247F-1313-4C78-B1ED-8EBC732C7F7E}" destId="{A6E19090-BF56-4E50-9CEE-1128CB4F7A32}" srcOrd="4" destOrd="0" presId="urn:microsoft.com/office/officeart/2005/8/layout/vProcess5"/>
    <dgm:cxn modelId="{7A1858A3-0408-4033-9A63-E850106061BC}" type="presParOf" srcId="{3EDE247F-1313-4C78-B1ED-8EBC732C7F7E}" destId="{A709EB4D-01E9-4D1F-A965-17FC1780195C}" srcOrd="5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E86601-A79C-49C8-9111-261F28DFAD69}" type="datetimeFigureOut">
              <a:rPr lang="en-US"/>
              <a:pPr>
                <a:defRPr/>
              </a:pPr>
              <a:t>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7C6B87-1036-4B36-9C17-12CCA87A5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692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8DCC06F-725F-4857-B12A-4CCC411D2964}" type="slidenum">
              <a:rPr lang="en-US" sz="1200">
                <a:latin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7C6B87-1036-4B36-9C17-12CCA87A5E5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7C6B87-1036-4B36-9C17-12CCA87A5E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BB7A40DF-8831-4FDA-B231-1BD5364D5665}" type="slidenum">
              <a:rPr lang="en-US" sz="1200">
                <a:latin typeface="Arial" charset="0"/>
              </a:rPr>
              <a:pPr algn="r" eaLnBrk="1" hangingPunct="1"/>
              <a:t>4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BB7A40DF-8831-4FDA-B231-1BD5364D5665}" type="slidenum">
              <a:rPr lang="en-US" sz="1200">
                <a:latin typeface="Arial" charset="0"/>
              </a:rPr>
              <a:pPr algn="r" eaLnBrk="1" hangingPunct="1"/>
              <a:t>5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A2E47443-0861-487F-B5F9-B0741C006641}" type="slidenum">
              <a:rPr lang="en-US" sz="1200">
                <a:latin typeface="Arial" charset="0"/>
              </a:rPr>
              <a:pPr algn="r" eaLnBrk="1" hangingPunct="1"/>
              <a:t>6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A2E47443-0861-487F-B5F9-B0741C006641}" type="slidenum">
              <a:rPr lang="en-US" sz="1200">
                <a:latin typeface="Arial" charset="0"/>
              </a:rPr>
              <a:pPr algn="r" eaLnBrk="1" hangingPunct="1"/>
              <a:t>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A2E47443-0861-487F-B5F9-B0741C006641}" type="slidenum">
              <a:rPr lang="en-US" sz="1200">
                <a:latin typeface="Arial" charset="0"/>
              </a:rPr>
              <a:pPr algn="r" eaLnBrk="1" hangingPunct="1"/>
              <a:t>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A2E47443-0861-487F-B5F9-B0741C006641}" type="slidenum">
              <a:rPr lang="en-US" sz="1200">
                <a:latin typeface="Arial" charset="0"/>
              </a:rPr>
              <a:pPr algn="r" eaLnBrk="1" hangingPunct="1"/>
              <a:t>9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A2E47443-0861-487F-B5F9-B0741C006641}" type="slidenum">
              <a:rPr lang="en-US" sz="1200">
                <a:latin typeface="Arial" charset="0"/>
              </a:rPr>
              <a:pPr algn="r" eaLnBrk="1" hangingPunct="1"/>
              <a:t>10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9388" y="981075"/>
            <a:ext cx="8785225" cy="5400675"/>
          </a:xfrm>
          <a:prstGeom prst="roundRect">
            <a:avLst>
              <a:gd name="adj" fmla="val 16667"/>
            </a:avLst>
          </a:prstGeom>
          <a:noFill/>
          <a:ln w="508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blackWhite">
          <a:xfrm>
            <a:off x="0" y="73025"/>
            <a:ext cx="8991600" cy="1123950"/>
          </a:xfrm>
          <a:custGeom>
            <a:avLst/>
            <a:gdLst>
              <a:gd name="T0" fmla="*/ 0 w 8000"/>
              <a:gd name="T1" fmla="*/ 0 h 1000"/>
              <a:gd name="T2" fmla="*/ 2147483647 w 8000"/>
              <a:gd name="T3" fmla="*/ 0 h 1000"/>
              <a:gd name="T4" fmla="*/ 2147483647 w 8000"/>
              <a:gd name="T5" fmla="*/ 631631801 h 1000"/>
              <a:gd name="T6" fmla="*/ 2147483647 w 8000"/>
              <a:gd name="T7" fmla="*/ 1263263603 h 1000"/>
              <a:gd name="T8" fmla="*/ 0 w 8000"/>
              <a:gd name="T9" fmla="*/ 1263263603 h 1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0"/>
              <a:gd name="T16" fmla="*/ 0 h 1000"/>
              <a:gd name="T17" fmla="*/ 4000 w 8000"/>
              <a:gd name="T18" fmla="*/ 1000 h 1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0" h="1000">
                <a:moveTo>
                  <a:pt x="0" y="0"/>
                </a:moveTo>
                <a:lnTo>
                  <a:pt x="7499" y="0"/>
                </a:lnTo>
                <a:cubicBezTo>
                  <a:pt x="7776" y="0"/>
                  <a:pt x="8000" y="223"/>
                  <a:pt x="8000" y="500"/>
                </a:cubicBezTo>
                <a:cubicBezTo>
                  <a:pt x="8000" y="776"/>
                  <a:pt x="7776" y="999"/>
                  <a:pt x="7500" y="1000"/>
                </a:cubicBezTo>
                <a:lnTo>
                  <a:pt x="0" y="100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3028950"/>
            <a:ext cx="83058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14" descr="final_tex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8425"/>
            <a:ext cx="4284663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8313" y="1268413"/>
            <a:ext cx="8077200" cy="922337"/>
          </a:xfrm>
        </p:spPr>
        <p:txBody>
          <a:bodyPr/>
          <a:lstStyle>
            <a:lvl1pPr>
              <a:defRPr sz="4600"/>
            </a:lvl1pPr>
          </a:lstStyle>
          <a:p>
            <a:r>
              <a:rPr lang="ro-RO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05038"/>
            <a:ext cx="8135937" cy="3744912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o-RO"/>
              <a:t>Click to edit Master subtitle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B5244-1F7A-4FB6-92CF-BF1FAD25F15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771653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C81FD-A328-4C7F-A33A-4D47FFBF2CC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16871781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1341438"/>
            <a:ext cx="2003425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1341438"/>
            <a:ext cx="5859463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69691-581D-403E-A205-67DFB5D0962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506105664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341438"/>
            <a:ext cx="801528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2565400"/>
            <a:ext cx="7924800" cy="345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42B15-2A97-4EAE-8F69-C9550273925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851494122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341438"/>
            <a:ext cx="801528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565400"/>
            <a:ext cx="3886200" cy="345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5400"/>
            <a:ext cx="3886200" cy="345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64036-805F-459E-BF4D-6C1D031BE34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656373976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341438"/>
            <a:ext cx="801528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565400"/>
            <a:ext cx="3886200" cy="345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565400"/>
            <a:ext cx="3886200" cy="165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68800"/>
            <a:ext cx="3886200" cy="165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3B08-0DED-4CF6-9E51-FB386A951F0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85431650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68284-F509-4724-B1BE-1CDBA379874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519420986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36B1-436F-4782-92FC-592D64CFA1E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794201352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565400"/>
            <a:ext cx="3886200" cy="345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5400"/>
            <a:ext cx="3886200" cy="345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2ABD3-97BF-49F1-8301-21F625926B5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387695851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81006-2CC2-4B19-95BD-CBA770F31A2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956145026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6886B-B439-43B6-ACCF-6FF346B69A1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289344151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B732B-A9F2-4373-B81F-631CA8E3B7F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  <p:pic>
        <p:nvPicPr>
          <p:cNvPr id="5" name="Imagine 1" descr="C:\Users\mihai\Desktop\IMG-20190117-WA0002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7235"/>
            <a:ext cx="19812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76825390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CDE08-655F-4555-89C7-5990C2DE469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629071300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044F6-CE38-469C-A20A-0C625B161AA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814615961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03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833 w 7000"/>
                <a:gd name="T3" fmla="*/ 0 h 1000"/>
                <a:gd name="T4" fmla="*/ 4129 w 7000"/>
                <a:gd name="T5" fmla="*/ 295 h 1000"/>
                <a:gd name="T6" fmla="*/ 3834 w 7000"/>
                <a:gd name="T7" fmla="*/ 590 h 1000"/>
                <a:gd name="T8" fmla="*/ 0 w 7000"/>
                <a:gd name="T9" fmla="*/ 59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41438"/>
            <a:ext cx="80152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565400"/>
            <a:ext cx="79248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C4DD527C-1F0B-4A66-83D7-9A168BABC93F}" type="slidenum">
              <a:rPr lang="ro-RO"/>
              <a:pPr>
                <a:defRPr/>
              </a:pPr>
              <a:t>‹#›</a:t>
            </a:fld>
            <a:endParaRPr lang="ro-RO"/>
          </a:p>
        </p:txBody>
      </p:sp>
      <p:pic>
        <p:nvPicPr>
          <p:cNvPr id="1032" name="Picture 6" descr="final_text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8425"/>
            <a:ext cx="406717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</p:sldLayoutIdLst>
  <p:transition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3568" y="1349005"/>
            <a:ext cx="7704336" cy="4533900"/>
          </a:xfrm>
        </p:spPr>
        <p:txBody>
          <a:bodyPr/>
          <a:lstStyle/>
          <a:p>
            <a:pPr marL="533400" indent="-533400"/>
            <a:endParaRPr lang="en-GB" sz="2800" b="1" dirty="0" smtClean="0"/>
          </a:p>
          <a:p>
            <a:pPr marL="0" indent="0" algn="ctr">
              <a:buNone/>
            </a:pPr>
            <a:endParaRPr lang="ro-RO" b="1" dirty="0" smtClean="0"/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0066"/>
                </a:solidFill>
              </a:rPr>
              <a:t>Interna</a:t>
            </a:r>
            <a:r>
              <a:rPr lang="ro-RO" b="1" dirty="0" smtClean="0">
                <a:solidFill>
                  <a:srgbClr val="000066"/>
                </a:solidFill>
              </a:rPr>
              <a:t>ț</a:t>
            </a:r>
            <a:r>
              <a:rPr lang="en-US" b="1" dirty="0" err="1" smtClean="0">
                <a:solidFill>
                  <a:srgbClr val="000066"/>
                </a:solidFill>
              </a:rPr>
              <a:t>ionalizare</a:t>
            </a:r>
            <a:r>
              <a:rPr lang="ro-RO" b="1" dirty="0" smtClean="0">
                <a:solidFill>
                  <a:srgbClr val="000066"/>
                </a:solidFill>
              </a:rPr>
              <a:t>a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ro-RO" b="1" dirty="0" smtClean="0">
                <a:solidFill>
                  <a:srgbClr val="000066"/>
                </a:solidFill>
              </a:rPr>
              <a:t>în </a:t>
            </a:r>
            <a:r>
              <a:rPr lang="ro-RO" b="1" dirty="0" smtClean="0">
                <a:solidFill>
                  <a:srgbClr val="000066"/>
                </a:solidFill>
              </a:rPr>
              <a:t>educație </a:t>
            </a:r>
            <a:endParaRPr lang="ro-RO" b="1" dirty="0" smtClean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ro-RO" b="1" dirty="0" smtClean="0">
                <a:solidFill>
                  <a:srgbClr val="000066"/>
                </a:solidFill>
              </a:rPr>
              <a:t>prin </a:t>
            </a:r>
            <a:r>
              <a:rPr lang="ro-RO" b="1" dirty="0" smtClean="0">
                <a:solidFill>
                  <a:srgbClr val="000066"/>
                </a:solidFill>
              </a:rPr>
              <a:t>proiecte europene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ro-RO" b="1" dirty="0" err="1" smtClean="0">
                <a:solidFill>
                  <a:srgbClr val="000066"/>
                </a:solidFill>
              </a:rPr>
              <a:t>-noutăţi</a:t>
            </a:r>
            <a:r>
              <a:rPr lang="ro-RO" b="1" dirty="0" smtClean="0">
                <a:solidFill>
                  <a:srgbClr val="000066"/>
                </a:solidFill>
              </a:rPr>
              <a:t> şi </a:t>
            </a:r>
            <a:r>
              <a:rPr lang="ro-RO" b="1" dirty="0" err="1" smtClean="0">
                <a:solidFill>
                  <a:srgbClr val="000066"/>
                </a:solidFill>
              </a:rPr>
              <a:t>recomandări-</a:t>
            </a:r>
            <a:endParaRPr lang="en-US" b="1" dirty="0" smtClean="0">
              <a:solidFill>
                <a:srgbClr val="000066"/>
              </a:solidFill>
            </a:endParaRPr>
          </a:p>
          <a:p>
            <a:pPr marL="533400" indent="-533400" algn="r">
              <a:buFont typeface="Wingdings" pitchFamily="2" charset="2"/>
              <a:buNone/>
            </a:pPr>
            <a:endParaRPr lang="ro-RO" sz="2000" dirty="0" smtClean="0">
              <a:solidFill>
                <a:srgbClr val="000066"/>
              </a:solidFill>
            </a:endParaRPr>
          </a:p>
          <a:p>
            <a:pPr marL="533400" indent="-533400" algn="r"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0066"/>
                </a:solidFill>
              </a:rPr>
              <a:t>Inspector </a:t>
            </a:r>
            <a:r>
              <a:rPr lang="ro-RO" sz="2000" i="1" dirty="0" smtClean="0">
                <a:solidFill>
                  <a:srgbClr val="000066"/>
                </a:solidFill>
              </a:rPr>
              <a:t>ş</a:t>
            </a:r>
            <a:r>
              <a:rPr lang="en-US" sz="2000" i="1" dirty="0" err="1" smtClean="0">
                <a:solidFill>
                  <a:srgbClr val="000066"/>
                </a:solidFill>
              </a:rPr>
              <a:t>colar</a:t>
            </a:r>
            <a:r>
              <a:rPr lang="ro-RO" sz="2000" i="1" dirty="0" smtClean="0">
                <a:solidFill>
                  <a:srgbClr val="000066"/>
                </a:solidFill>
              </a:rPr>
              <a:t> pentru</a:t>
            </a:r>
            <a:r>
              <a:rPr lang="en-US" sz="2000" i="1" dirty="0" smtClean="0">
                <a:solidFill>
                  <a:srgbClr val="000066"/>
                </a:solidFill>
              </a:rPr>
              <a:t> </a:t>
            </a:r>
            <a:r>
              <a:rPr lang="en-US" sz="2000" i="1" dirty="0" err="1" smtClean="0">
                <a:solidFill>
                  <a:srgbClr val="000066"/>
                </a:solidFill>
              </a:rPr>
              <a:t>proiecte</a:t>
            </a:r>
            <a:r>
              <a:rPr lang="en-US" sz="2000" i="1" dirty="0" smtClean="0">
                <a:solidFill>
                  <a:srgbClr val="000066"/>
                </a:solidFill>
              </a:rPr>
              <a:t> </a:t>
            </a:r>
            <a:r>
              <a:rPr lang="en-US" sz="2000" i="1" dirty="0" err="1" smtClean="0">
                <a:solidFill>
                  <a:srgbClr val="000066"/>
                </a:solidFill>
              </a:rPr>
              <a:t>educa</a:t>
            </a:r>
            <a:r>
              <a:rPr lang="ro-RO" sz="2000" i="1" dirty="0" smtClean="0">
                <a:solidFill>
                  <a:srgbClr val="000066"/>
                </a:solidFill>
              </a:rPr>
              <a:t>ț</a:t>
            </a:r>
            <a:r>
              <a:rPr lang="en-US" sz="2000" i="1" dirty="0" err="1" smtClean="0">
                <a:solidFill>
                  <a:srgbClr val="000066"/>
                </a:solidFill>
              </a:rPr>
              <a:t>ionale</a:t>
            </a:r>
            <a:r>
              <a:rPr lang="en-US" sz="2000" i="1" dirty="0" smtClean="0">
                <a:solidFill>
                  <a:srgbClr val="000066"/>
                </a:solidFill>
              </a:rPr>
              <a:t>, </a:t>
            </a:r>
            <a:endParaRPr lang="ro-RO" sz="2000" i="1" dirty="0" smtClean="0">
              <a:solidFill>
                <a:srgbClr val="000066"/>
              </a:solidFill>
            </a:endParaRPr>
          </a:p>
          <a:p>
            <a:pPr marL="533400" indent="-533400" algn="r"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0066"/>
                </a:solidFill>
              </a:rPr>
              <a:t>prof. </a:t>
            </a:r>
            <a:r>
              <a:rPr lang="ro-RO" sz="2000" i="1" dirty="0" smtClean="0">
                <a:solidFill>
                  <a:srgbClr val="000066"/>
                </a:solidFill>
              </a:rPr>
              <a:t>Gabriela </a:t>
            </a:r>
            <a:r>
              <a:rPr lang="ro-RO" sz="2000" i="1" dirty="0" err="1" smtClean="0">
                <a:solidFill>
                  <a:srgbClr val="000066"/>
                </a:solidFill>
              </a:rPr>
              <a:t>Conea</a:t>
            </a:r>
            <a:endParaRPr lang="en-US" sz="2000" i="1" dirty="0" smtClean="0">
              <a:solidFill>
                <a:srgbClr val="000066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808038" y="1381125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o-RO">
                <a:latin typeface="Arial" charset="0"/>
              </a:rPr>
              <a:t>	</a:t>
            </a:r>
            <a:endParaRPr lang="en-US" sz="2800">
              <a:latin typeface="Arial" charset="0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B01567AD-9525-43B1-9C12-ADA59E3E1724}" type="slidenum">
              <a:rPr lang="ro-RO" sz="1200">
                <a:latin typeface="Arial Black" pitchFamily="34" charset="0"/>
              </a:rPr>
              <a:pPr algn="r" eaLnBrk="1" hangingPunct="1"/>
              <a:t>1</a:t>
            </a:fld>
            <a:endParaRPr lang="ro-RO" sz="120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omogramă 1"/>
          <p:cNvGraphicFramePr/>
          <p:nvPr>
            <p:extLst>
              <p:ext uri="{D42A27DB-BD31-4B8C-83A1-F6EECF244321}">
                <p14:modId xmlns:p14="http://schemas.microsoft.com/office/powerpoint/2010/main" xmlns="" val="3192583605"/>
              </p:ext>
            </p:extLst>
          </p:nvPr>
        </p:nvGraphicFramePr>
        <p:xfrm>
          <a:off x="467544" y="1556792"/>
          <a:ext cx="806450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067944" y="450250"/>
            <a:ext cx="42378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ro-RO" sz="2800" b="1" dirty="0" smtClean="0">
                <a:solidFill>
                  <a:srgbClr val="FFFF66"/>
                </a:solidFill>
                <a:latin typeface="Arial" charset="0"/>
              </a:rPr>
              <a:t>Recomandări</a:t>
            </a:r>
            <a:endParaRPr lang="en-US" sz="28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DECBD8E-7CCE-4A59-B94C-AC2C30726397}" type="slidenum">
              <a:rPr lang="ro-RO" sz="1200">
                <a:latin typeface="Arial Black" pitchFamily="34" charset="0"/>
              </a:rPr>
              <a:pPr algn="r" eaLnBrk="1" hangingPunct="1"/>
              <a:t>10</a:t>
            </a:fld>
            <a:endParaRPr lang="ro-RO" sz="120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9k="/>
          <p:cNvSpPr>
            <a:spLocks noChangeAspect="1" noChangeArrowheads="1"/>
          </p:cNvSpPr>
          <p:nvPr/>
        </p:nvSpPr>
        <p:spPr bwMode="auto">
          <a:xfrm>
            <a:off x="425291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AutoShape 3" descr="9k="/>
          <p:cNvSpPr>
            <a:spLocks noChangeAspect="1" noChangeArrowheads="1"/>
          </p:cNvSpPr>
          <p:nvPr/>
        </p:nvSpPr>
        <p:spPr bwMode="auto">
          <a:xfrm>
            <a:off x="425291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219200" y="2690336"/>
            <a:ext cx="6629400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o-RO" b="1" dirty="0" smtClean="0">
                <a:solidFill>
                  <a:srgbClr val="000066"/>
                </a:solidFill>
              </a:rPr>
              <a:t>Campania ”Sunt agent al schimbării!”</a:t>
            </a:r>
          </a:p>
          <a:p>
            <a:pPr>
              <a:lnSpc>
                <a:spcPct val="150000"/>
              </a:lnSpc>
            </a:pPr>
            <a:r>
              <a:rPr lang="ro-RO" dirty="0" smtClean="0">
                <a:solidFill>
                  <a:srgbClr val="000066"/>
                </a:solidFill>
              </a:rPr>
              <a:t>Didactic și management: 1 </a:t>
            </a:r>
            <a:r>
              <a:rPr lang="ro-RO" dirty="0" smtClean="0">
                <a:solidFill>
                  <a:srgbClr val="000066"/>
                </a:solidFill>
              </a:rPr>
              <a:t>septembrie 2015-1 </a:t>
            </a:r>
            <a:r>
              <a:rPr lang="ro-RO" dirty="0" smtClean="0">
                <a:solidFill>
                  <a:srgbClr val="000066"/>
                </a:solidFill>
              </a:rPr>
              <a:t>martie 2019</a:t>
            </a:r>
          </a:p>
          <a:p>
            <a:pPr>
              <a:lnSpc>
                <a:spcPct val="150000"/>
              </a:lnSpc>
            </a:pPr>
            <a:r>
              <a:rPr lang="vi-VN" dirty="0" smtClean="0">
                <a:solidFill>
                  <a:srgbClr val="000066"/>
                </a:solidFill>
              </a:rPr>
              <a:t>Termen limită: 19 aprilie 2019</a:t>
            </a:r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52284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B732B-A9F2-4373-B81F-631CA8E3B7F0}" type="slidenum">
              <a:rPr lang="ro-RO" smtClean="0"/>
              <a:pPr>
                <a:defRPr/>
              </a:pPr>
              <a:t>12</a:t>
            </a:fld>
            <a:endParaRPr lang="ro-RO"/>
          </a:p>
        </p:txBody>
      </p:sp>
      <p:sp>
        <p:nvSpPr>
          <p:cNvPr id="3" name="Rectangle 2"/>
          <p:cNvSpPr/>
          <p:nvPr/>
        </p:nvSpPr>
        <p:spPr>
          <a:xfrm>
            <a:off x="609600" y="15240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b="1" dirty="0" smtClean="0">
              <a:solidFill>
                <a:srgbClr val="000066"/>
              </a:solidFill>
            </a:endParaRPr>
          </a:p>
          <a:p>
            <a:endParaRPr lang="ro-RO" b="1" dirty="0" smtClean="0">
              <a:solidFill>
                <a:srgbClr val="000066"/>
              </a:solidFill>
            </a:endParaRPr>
          </a:p>
          <a:p>
            <a:pPr algn="l"/>
            <a:r>
              <a:rPr lang="ro-RO" b="1" dirty="0" smtClean="0">
                <a:solidFill>
                  <a:srgbClr val="000066"/>
                </a:solidFill>
              </a:rPr>
              <a:t>Orizont de perspectiva 2030</a:t>
            </a:r>
          </a:p>
          <a:p>
            <a:pPr algn="l"/>
            <a:endParaRPr lang="ro-RO" b="1" dirty="0" smtClean="0">
              <a:solidFill>
                <a:srgbClr val="000066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Agenda </a:t>
            </a:r>
            <a:r>
              <a:rPr lang="en-US" b="1" dirty="0" err="1" smtClean="0"/>
              <a:t>Educa</a:t>
            </a:r>
            <a:r>
              <a:rPr lang="ro-RO" b="1" dirty="0" smtClean="0"/>
              <a:t>ț</a:t>
            </a:r>
            <a:r>
              <a:rPr lang="en-US" b="1" dirty="0" err="1" smtClean="0"/>
              <a:t>iei</a:t>
            </a:r>
            <a:r>
              <a:rPr lang="en-US" b="1" dirty="0" smtClean="0"/>
              <a:t> </a:t>
            </a:r>
            <a:r>
              <a:rPr lang="en-US" b="1" dirty="0" err="1" smtClean="0"/>
              <a:t>Globale</a:t>
            </a:r>
            <a:r>
              <a:rPr lang="en-US" b="1" dirty="0" smtClean="0"/>
              <a:t> </a:t>
            </a:r>
            <a:r>
              <a:rPr lang="en-US" b="1" dirty="0" smtClean="0"/>
              <a:t>2030</a:t>
            </a:r>
            <a:r>
              <a:rPr lang="ro-RO" b="1" dirty="0" smtClean="0"/>
              <a:t> </a:t>
            </a:r>
            <a:r>
              <a:rPr lang="ro-RO" dirty="0" smtClean="0"/>
              <a:t>- coordonată de </a:t>
            </a:r>
            <a:r>
              <a:rPr lang="vi-VN" dirty="0" smtClean="0"/>
              <a:t>UNESCO</a:t>
            </a:r>
            <a:r>
              <a:rPr lang="ro-RO" dirty="0" smtClean="0"/>
              <a:t>, </a:t>
            </a:r>
            <a:r>
              <a:rPr lang="vi-VN" dirty="0" smtClean="0"/>
              <a:t>face parte dintr-o mișcare </a:t>
            </a:r>
            <a:r>
              <a:rPr lang="vi-VN" dirty="0" smtClean="0"/>
              <a:t>globală de eradicare a sărăciei prin intermediul a 17 Obiectie de Dezvoltare Durabilă în cadrul programului Educația </a:t>
            </a:r>
            <a:r>
              <a:rPr lang="vi-VN" dirty="0" smtClean="0"/>
              <a:t>2030</a:t>
            </a:r>
            <a:r>
              <a:rPr lang="ro-RO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ro-RO" dirty="0" smtClean="0"/>
              <a:t>Vizează </a:t>
            </a:r>
            <a:r>
              <a:rPr lang="vi-VN" b="1" i="1" dirty="0" smtClean="0"/>
              <a:t>„</a:t>
            </a:r>
            <a:r>
              <a:rPr lang="vi-VN" b="1" i="1" dirty="0" smtClean="0"/>
              <a:t>asigurarea calității unei educații inclusive și echitabile și promovarea oportunităților de învățare pe toată durata vieții pentru </a:t>
            </a:r>
            <a:r>
              <a:rPr lang="vi-VN" b="1" i="1" dirty="0" smtClean="0"/>
              <a:t>toţi”</a:t>
            </a:r>
            <a:r>
              <a:rPr lang="ro-RO" b="1" i="1" dirty="0" smtClean="0"/>
              <a:t>, și are trei piloni:</a:t>
            </a:r>
            <a:endParaRPr lang="ro-RO" dirty="0" smtClean="0"/>
          </a:p>
          <a:p>
            <a:pPr algn="just">
              <a:lnSpc>
                <a:spcPct val="150000"/>
              </a:lnSpc>
            </a:pPr>
            <a:r>
              <a:rPr lang="ro-RO" dirty="0" smtClean="0"/>
              <a:t>1. </a:t>
            </a:r>
            <a:r>
              <a:rPr lang="vi-VN" dirty="0" smtClean="0"/>
              <a:t>Dezvoltare organizațională </a:t>
            </a:r>
            <a:endParaRPr lang="ro-RO" dirty="0" smtClean="0"/>
          </a:p>
          <a:p>
            <a:pPr algn="just">
              <a:lnSpc>
                <a:spcPct val="150000"/>
              </a:lnSpc>
            </a:pPr>
            <a:r>
              <a:rPr lang="vi-VN" dirty="0" smtClean="0"/>
              <a:t>2</a:t>
            </a:r>
            <a:r>
              <a:rPr lang="vi-VN" dirty="0" smtClean="0"/>
              <a:t>.</a:t>
            </a:r>
            <a:r>
              <a:rPr lang="ro-RO" dirty="0" smtClean="0"/>
              <a:t> </a:t>
            </a:r>
            <a:r>
              <a:rPr lang="vi-VN" dirty="0" smtClean="0"/>
              <a:t>Educație </a:t>
            </a:r>
            <a:r>
              <a:rPr lang="vi-VN" dirty="0" smtClean="0"/>
              <a:t>incluzivă </a:t>
            </a:r>
            <a:endParaRPr lang="ro-RO" dirty="0" smtClean="0"/>
          </a:p>
          <a:p>
            <a:pPr algn="just">
              <a:lnSpc>
                <a:spcPct val="150000"/>
              </a:lnSpc>
            </a:pPr>
            <a:r>
              <a:rPr lang="vi-VN" dirty="0" smtClean="0"/>
              <a:t>3</a:t>
            </a:r>
            <a:r>
              <a:rPr lang="vi-VN" dirty="0" smtClean="0"/>
              <a:t>.</a:t>
            </a:r>
            <a:r>
              <a:rPr lang="ro-RO" dirty="0" smtClean="0"/>
              <a:t> </a:t>
            </a:r>
            <a:r>
              <a:rPr lang="vi-VN" dirty="0" smtClean="0"/>
              <a:t>Facilitarea </a:t>
            </a:r>
            <a:r>
              <a:rPr lang="vi-VN" dirty="0" smtClean="0"/>
              <a:t>accesului pe piața </a:t>
            </a:r>
            <a:r>
              <a:rPr lang="vi-VN" dirty="0" smtClean="0"/>
              <a:t>muncii</a:t>
            </a:r>
            <a:endParaRPr lang="ro-RO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9k="/>
          <p:cNvSpPr>
            <a:spLocks noChangeAspect="1" noChangeArrowheads="1"/>
          </p:cNvSpPr>
          <p:nvPr/>
        </p:nvSpPr>
        <p:spPr bwMode="auto">
          <a:xfrm>
            <a:off x="425291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AutoShape 3" descr="9k="/>
          <p:cNvSpPr>
            <a:spLocks noChangeAspect="1" noChangeArrowheads="1"/>
          </p:cNvSpPr>
          <p:nvPr/>
        </p:nvSpPr>
        <p:spPr bwMode="auto">
          <a:xfrm>
            <a:off x="425291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Dreptunghi 1"/>
          <p:cNvSpPr/>
          <p:nvPr/>
        </p:nvSpPr>
        <p:spPr>
          <a:xfrm>
            <a:off x="685800" y="2819400"/>
            <a:ext cx="76313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o-RO" sz="2400" b="1" i="1" dirty="0" smtClean="0">
              <a:solidFill>
                <a:srgbClr val="002060"/>
              </a:solidFill>
            </a:endParaRPr>
          </a:p>
          <a:p>
            <a:r>
              <a:rPr lang="en-US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Cine </a:t>
            </a:r>
            <a:r>
              <a:rPr lang="en-US" sz="2400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lupt</a:t>
            </a:r>
            <a:r>
              <a:rPr lang="ro-RO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poate</a:t>
            </a:r>
            <a:r>
              <a:rPr lang="en-US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piard</a:t>
            </a:r>
            <a:r>
              <a:rPr lang="ro-RO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Cine nu </a:t>
            </a:r>
            <a:r>
              <a:rPr lang="en-US" sz="2400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lupt</a:t>
            </a:r>
            <a:r>
              <a:rPr lang="ro-RO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o-RO" sz="2400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eja</a:t>
            </a:r>
            <a:r>
              <a:rPr lang="en-US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400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pierdut</a:t>
            </a:r>
            <a:r>
              <a:rPr lang="en-US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o-RO" sz="2400" i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Brecht</a:t>
            </a:r>
          </a:p>
          <a:p>
            <a:pPr algn="l"/>
            <a:endParaRPr lang="ro-RO" sz="2400" dirty="0" smtClean="0"/>
          </a:p>
          <a:p>
            <a:pPr algn="r"/>
            <a:endParaRPr lang="vi-VN" sz="1600" dirty="0"/>
          </a:p>
        </p:txBody>
      </p:sp>
    </p:spTree>
    <p:extLst>
      <p:ext uri="{BB962C8B-B14F-4D97-AF65-F5344CB8AC3E}">
        <p14:creationId xmlns:p14="http://schemas.microsoft.com/office/powerpoint/2010/main" xmlns="" val="19000342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9k="/>
          <p:cNvSpPr>
            <a:spLocks noChangeAspect="1" noChangeArrowheads="1"/>
          </p:cNvSpPr>
          <p:nvPr/>
        </p:nvSpPr>
        <p:spPr bwMode="auto">
          <a:xfrm>
            <a:off x="425291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AutoShape 3" descr="9k="/>
          <p:cNvSpPr>
            <a:spLocks noChangeAspect="1" noChangeArrowheads="1"/>
          </p:cNvSpPr>
          <p:nvPr/>
        </p:nvSpPr>
        <p:spPr bwMode="auto">
          <a:xfrm>
            <a:off x="425291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" name="Imagine 1" descr="Imagini pentru multumir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895600"/>
            <a:ext cx="434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Imagini pentru martisor 2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09800"/>
            <a:ext cx="3276600" cy="30515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5252284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B732B-A9F2-4373-B81F-631CA8E3B7F0}" type="slidenum">
              <a:rPr lang="ro-RO" smtClean="0"/>
              <a:pPr>
                <a:defRPr/>
              </a:pPr>
              <a:t>2</a:t>
            </a:fld>
            <a:endParaRPr lang="ro-RO"/>
          </a:p>
        </p:txBody>
      </p:sp>
      <p:sp>
        <p:nvSpPr>
          <p:cNvPr id="3" name="Rectangle 2"/>
          <p:cNvSpPr/>
          <p:nvPr/>
        </p:nvSpPr>
        <p:spPr>
          <a:xfrm>
            <a:off x="762000" y="2667000"/>
            <a:ext cx="7620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000" b="1" dirty="0" smtClean="0">
                <a:solidFill>
                  <a:srgbClr val="000066"/>
                </a:solidFill>
              </a:rPr>
              <a:t>Ce este internaționalizarea</a:t>
            </a:r>
            <a:r>
              <a:rPr lang="ro-RO" sz="2000" b="1" dirty="0" smtClean="0">
                <a:solidFill>
                  <a:srgbClr val="000066"/>
                </a:solidFill>
              </a:rPr>
              <a:t>?</a:t>
            </a:r>
          </a:p>
          <a:p>
            <a:endParaRPr lang="en-US" sz="2000" b="1" dirty="0" smtClean="0">
              <a:solidFill>
                <a:srgbClr val="000066"/>
              </a:solidFill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dirty="0" smtClean="0"/>
              <a:t> </a:t>
            </a:r>
            <a:r>
              <a:rPr lang="vi-VN" sz="2000" dirty="0" smtClean="0"/>
              <a:t>cooper</a:t>
            </a:r>
            <a:r>
              <a:rPr lang="ro-RO" sz="2000" dirty="0" smtClean="0"/>
              <a:t>are</a:t>
            </a:r>
            <a:r>
              <a:rPr lang="vi-VN" sz="2000" dirty="0" smtClean="0"/>
              <a:t> transnațional</a:t>
            </a:r>
            <a:r>
              <a:rPr lang="ro-RO" sz="2000" dirty="0" smtClean="0"/>
              <a:t>ă</a:t>
            </a:r>
            <a:r>
              <a:rPr lang="vi-VN" sz="2000" dirty="0" smtClean="0"/>
              <a:t> </a:t>
            </a:r>
            <a:r>
              <a:rPr lang="vi-VN" sz="2000" dirty="0" smtClean="0"/>
              <a:t>între furnizorii de </a:t>
            </a:r>
            <a:r>
              <a:rPr lang="vi-VN" sz="2000" dirty="0" smtClean="0"/>
              <a:t>educație</a:t>
            </a:r>
            <a:r>
              <a:rPr lang="ro-RO" sz="2000" dirty="0" smtClean="0"/>
              <a:t> </a:t>
            </a:r>
            <a:r>
              <a:rPr lang="ro-RO" sz="2000" dirty="0" smtClean="0"/>
              <a:t>și </a:t>
            </a:r>
            <a:r>
              <a:rPr lang="vi-VN" sz="2000" dirty="0" smtClean="0"/>
              <a:t>formar</a:t>
            </a:r>
            <a:r>
              <a:rPr lang="ro-RO" sz="2000" dirty="0" smtClean="0"/>
              <a:t>e</a:t>
            </a:r>
            <a:endParaRPr lang="en-US" sz="2000" dirty="0" smtClean="0"/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000" dirty="0" smtClean="0"/>
              <a:t>promovarea </a:t>
            </a:r>
            <a:r>
              <a:rPr lang="vi-VN" sz="2000" dirty="0" smtClean="0"/>
              <a:t>apariției unui spațiu european de învățare pe tot parcursul vieții și creșterea sensibilizării cu privire la </a:t>
            </a:r>
            <a:r>
              <a:rPr lang="vi-VN" sz="2000" dirty="0" smtClean="0"/>
              <a:t>acesta</a:t>
            </a:r>
            <a:endParaRPr lang="ro-RO" sz="20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B732B-A9F2-4373-B81F-631CA8E3B7F0}" type="slidenum">
              <a:rPr lang="ro-RO" smtClean="0"/>
              <a:pPr>
                <a:defRPr/>
              </a:pPr>
              <a:t>3</a:t>
            </a:fld>
            <a:endParaRPr lang="ro-RO"/>
          </a:p>
        </p:txBody>
      </p:sp>
      <p:sp>
        <p:nvSpPr>
          <p:cNvPr id="3" name="Rectangle 2"/>
          <p:cNvSpPr/>
          <p:nvPr/>
        </p:nvSpPr>
        <p:spPr>
          <a:xfrm>
            <a:off x="533400" y="1447800"/>
            <a:ext cx="7620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 smtClean="0">
                <a:solidFill>
                  <a:srgbClr val="000066"/>
                </a:solidFill>
              </a:rPr>
              <a:t>Beneficii ale </a:t>
            </a:r>
            <a:r>
              <a:rPr lang="ro-RO" b="1" dirty="0" smtClean="0">
                <a:solidFill>
                  <a:srgbClr val="000066"/>
                </a:solidFill>
              </a:rPr>
              <a:t>internaționalizării</a:t>
            </a:r>
          </a:p>
          <a:p>
            <a:endParaRPr lang="ro-RO" dirty="0" smtClean="0"/>
          </a:p>
          <a:p>
            <a:pPr algn="l">
              <a:lnSpc>
                <a:spcPct val="150000"/>
              </a:lnSpc>
            </a:pPr>
            <a:r>
              <a:rPr lang="ro-RO" dirty="0" smtClean="0"/>
              <a:t>d</a:t>
            </a:r>
            <a:r>
              <a:rPr lang="vi-VN" dirty="0" smtClean="0"/>
              <a:t>ezvoltarea calității</a:t>
            </a:r>
            <a:r>
              <a:rPr lang="ro-RO" dirty="0" smtClean="0"/>
              <a:t> </a:t>
            </a:r>
            <a:r>
              <a:rPr lang="vi-VN" dirty="0" smtClean="0"/>
              <a:t>priv</a:t>
            </a:r>
            <a:r>
              <a:rPr lang="ro-RO" dirty="0" err="1" smtClean="0"/>
              <a:t>ind</a:t>
            </a:r>
            <a:r>
              <a:rPr lang="ro-RO" dirty="0" smtClean="0"/>
              <a:t>:</a:t>
            </a:r>
            <a:r>
              <a:rPr lang="vi-VN" dirty="0" smtClean="0"/>
              <a:t> </a:t>
            </a:r>
            <a:endParaRPr lang="ro-RO" dirty="0" smtClean="0"/>
          </a:p>
          <a:p>
            <a:pPr lvl="1" algn="l">
              <a:lnSpc>
                <a:spcPct val="150000"/>
              </a:lnSpc>
              <a:buFont typeface="Wingdings" pitchFamily="2" charset="2"/>
              <a:buChar char="Ø"/>
            </a:pPr>
            <a:r>
              <a:rPr lang="vi-VN" dirty="0" smtClean="0"/>
              <a:t>competențele personalului</a:t>
            </a:r>
            <a:r>
              <a:rPr lang="ro-RO" dirty="0" smtClean="0"/>
              <a:t>: didactice și manageriale</a:t>
            </a:r>
          </a:p>
          <a:p>
            <a:pPr lvl="1" algn="l">
              <a:lnSpc>
                <a:spcPct val="150000"/>
              </a:lnSpc>
              <a:buFont typeface="Wingdings" pitchFamily="2" charset="2"/>
              <a:buChar char="Ø"/>
            </a:pPr>
            <a:r>
              <a:rPr lang="it-IT" dirty="0" smtClean="0"/>
              <a:t>cultura organizational</a:t>
            </a:r>
            <a:r>
              <a:rPr lang="ro-RO" dirty="0" smtClean="0"/>
              <a:t>ă </a:t>
            </a:r>
            <a:r>
              <a:rPr lang="it-IT" dirty="0" smtClean="0"/>
              <a:t>(modelul </a:t>
            </a:r>
            <a:r>
              <a:rPr lang="it-IT" dirty="0" smtClean="0"/>
              <a:t>Hofstede</a:t>
            </a:r>
            <a:r>
              <a:rPr lang="it-IT" dirty="0" smtClean="0"/>
              <a:t>):</a:t>
            </a:r>
            <a:r>
              <a:rPr lang="ro-RO" dirty="0" smtClean="0"/>
              <a:t> </a:t>
            </a:r>
            <a:r>
              <a:rPr lang="en-US" dirty="0" err="1" smtClean="0"/>
              <a:t>reducerea</a:t>
            </a:r>
            <a:r>
              <a:rPr lang="en-US" dirty="0" smtClean="0"/>
              <a:t> </a:t>
            </a:r>
            <a:r>
              <a:rPr lang="en-US" dirty="0" err="1" smtClean="0"/>
              <a:t>distan</a:t>
            </a:r>
            <a:r>
              <a:rPr lang="ro-RO" dirty="0" smtClean="0"/>
              <a:t>ț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ro-RO" dirty="0" err="1" smtClean="0"/>
              <a:t>ță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putere</a:t>
            </a:r>
            <a:r>
              <a:rPr lang="ro-RO" dirty="0" smtClean="0"/>
              <a:t>, </a:t>
            </a:r>
            <a:r>
              <a:rPr lang="it-IT" dirty="0" smtClean="0"/>
              <a:t>atitudine pozitiv</a:t>
            </a:r>
            <a:r>
              <a:rPr lang="ro-RO" dirty="0" smtClean="0"/>
              <a:t>ă</a:t>
            </a:r>
            <a:r>
              <a:rPr lang="it-IT" dirty="0" smtClean="0"/>
              <a:t> fa</a:t>
            </a:r>
            <a:r>
              <a:rPr lang="ro-RO" dirty="0" err="1" smtClean="0"/>
              <a:t>ță</a:t>
            </a:r>
            <a:r>
              <a:rPr lang="it-IT" dirty="0" smtClean="0"/>
              <a:t> </a:t>
            </a:r>
            <a:r>
              <a:rPr lang="it-IT" dirty="0" smtClean="0"/>
              <a:t>de noutate, schimbare </a:t>
            </a:r>
            <a:r>
              <a:rPr lang="ro-RO" dirty="0" smtClean="0"/>
              <a:t>ș</a:t>
            </a:r>
            <a:r>
              <a:rPr lang="it-IT" dirty="0" smtClean="0"/>
              <a:t>i </a:t>
            </a:r>
            <a:r>
              <a:rPr lang="it-IT" dirty="0" smtClean="0"/>
              <a:t>diferente </a:t>
            </a:r>
            <a:r>
              <a:rPr lang="it-IT" dirty="0" smtClean="0"/>
              <a:t>culturale</a:t>
            </a:r>
            <a:r>
              <a:rPr lang="ro-RO" dirty="0" smtClean="0"/>
              <a:t>, </a:t>
            </a:r>
            <a:r>
              <a:rPr lang="it-IT" dirty="0" smtClean="0"/>
              <a:t>receptivitate </a:t>
            </a:r>
            <a:r>
              <a:rPr lang="it-IT" dirty="0" smtClean="0"/>
              <a:t>la diversitatea </a:t>
            </a:r>
            <a:r>
              <a:rPr lang="it-IT" dirty="0" smtClean="0"/>
              <a:t>social</a:t>
            </a:r>
            <a:r>
              <a:rPr lang="ro-RO" dirty="0" smtClean="0"/>
              <a:t>ă</a:t>
            </a:r>
            <a:r>
              <a:rPr lang="it-IT" dirty="0" smtClean="0"/>
              <a:t>, </a:t>
            </a:r>
            <a:r>
              <a:rPr lang="it-IT" dirty="0" smtClean="0"/>
              <a:t>lingvistica </a:t>
            </a:r>
            <a:r>
              <a:rPr lang="ro-RO" dirty="0" smtClean="0"/>
              <a:t>ș</a:t>
            </a:r>
            <a:r>
              <a:rPr lang="it-IT" dirty="0" smtClean="0"/>
              <a:t>i cultural</a:t>
            </a:r>
            <a:r>
              <a:rPr lang="ro-RO" dirty="0" smtClean="0"/>
              <a:t>ă</a:t>
            </a:r>
          </a:p>
          <a:p>
            <a:pPr lvl="1" algn="l">
              <a:lnSpc>
                <a:spcPct val="150000"/>
              </a:lnSpc>
              <a:buFont typeface="Wingdings" pitchFamily="2" charset="2"/>
              <a:buChar char="Ø"/>
            </a:pPr>
            <a:r>
              <a:rPr lang="ro-RO" dirty="0" smtClean="0"/>
              <a:t> </a:t>
            </a:r>
            <a:r>
              <a:rPr lang="en-US" dirty="0" err="1" smtClean="0"/>
              <a:t>cre</a:t>
            </a:r>
            <a:r>
              <a:rPr lang="ro-RO" dirty="0" smtClean="0"/>
              <a:t>ș</a:t>
            </a:r>
            <a:r>
              <a:rPr lang="en-US" dirty="0" err="1" smtClean="0"/>
              <a:t>terea</a:t>
            </a:r>
            <a:r>
              <a:rPr lang="en-US" dirty="0" smtClean="0"/>
              <a:t> </a:t>
            </a:r>
            <a:r>
              <a:rPr lang="en-US" dirty="0" err="1" smtClean="0"/>
              <a:t>prestigiului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comunitate</a:t>
            </a:r>
            <a:endParaRPr lang="ro-RO" dirty="0" smtClean="0"/>
          </a:p>
          <a:p>
            <a:pPr lvl="1" algn="l">
              <a:lnSpc>
                <a:spcPct val="150000"/>
              </a:lnSpc>
              <a:buFont typeface="Wingdings" pitchFamily="2" charset="2"/>
              <a:buChar char="Ø"/>
            </a:pPr>
            <a:r>
              <a:rPr lang="ro-RO" dirty="0" smtClean="0"/>
              <a:t> </a:t>
            </a:r>
            <a:r>
              <a:rPr lang="it-IT" dirty="0" smtClean="0"/>
              <a:t>cre</a:t>
            </a:r>
            <a:r>
              <a:rPr lang="ro-RO" dirty="0" smtClean="0"/>
              <a:t>ș</a:t>
            </a:r>
            <a:r>
              <a:rPr lang="it-IT" dirty="0" smtClean="0"/>
              <a:t>terea </a:t>
            </a:r>
            <a:r>
              <a:rPr lang="ro-RO" dirty="0" smtClean="0"/>
              <a:t>atractivității școlii </a:t>
            </a:r>
            <a:r>
              <a:rPr lang="it-IT" dirty="0" smtClean="0"/>
              <a:t>p</a:t>
            </a:r>
            <a:r>
              <a:rPr lang="ro-RO" dirty="0" smtClean="0"/>
              <a:t>en</a:t>
            </a:r>
            <a:r>
              <a:rPr lang="it-IT" dirty="0" smtClean="0"/>
              <a:t>t</a:t>
            </a:r>
            <a:r>
              <a:rPr lang="ro-RO" dirty="0" err="1" smtClean="0"/>
              <a:t>ru</a:t>
            </a:r>
            <a:r>
              <a:rPr lang="it-IT" dirty="0" smtClean="0"/>
              <a:t> </a:t>
            </a:r>
            <a:r>
              <a:rPr lang="it-IT" dirty="0" smtClean="0"/>
              <a:t>elevi, profesori </a:t>
            </a:r>
            <a:r>
              <a:rPr lang="ro-RO" dirty="0" smtClean="0"/>
              <a:t>ș</a:t>
            </a:r>
            <a:r>
              <a:rPr lang="it-IT" dirty="0" smtClean="0"/>
              <a:t>i p</a:t>
            </a:r>
            <a:r>
              <a:rPr lang="ro-RO" dirty="0" smtClean="0"/>
              <a:t>ă</a:t>
            </a:r>
            <a:r>
              <a:rPr lang="it-IT" dirty="0" smtClean="0"/>
              <a:t>rinti</a:t>
            </a:r>
            <a:endParaRPr lang="ro-RO" dirty="0" smtClean="0"/>
          </a:p>
          <a:p>
            <a:pPr lvl="1" algn="l">
              <a:lnSpc>
                <a:spcPct val="150000"/>
              </a:lnSpc>
              <a:buFont typeface="Wingdings" pitchFamily="2" charset="2"/>
              <a:buChar char="Ø"/>
            </a:pPr>
            <a:r>
              <a:rPr lang="vi-VN" dirty="0" smtClean="0"/>
              <a:t>noi </a:t>
            </a:r>
            <a:r>
              <a:rPr lang="vi-VN" dirty="0" smtClean="0"/>
              <a:t>metode sau instrumente de predare, </a:t>
            </a:r>
            <a:endParaRPr lang="ro-RO" dirty="0" smtClean="0"/>
          </a:p>
          <a:p>
            <a:pPr lvl="1" algn="l">
              <a:lnSpc>
                <a:spcPct val="150000"/>
              </a:lnSpc>
              <a:buFont typeface="Wingdings" pitchFamily="2" charset="2"/>
              <a:buChar char="Ø"/>
            </a:pPr>
            <a:r>
              <a:rPr lang="vi-VN" dirty="0" smtClean="0"/>
              <a:t>consolidarea </a:t>
            </a:r>
            <a:r>
              <a:rPr lang="vi-VN" dirty="0" smtClean="0"/>
              <a:t>legăturilor cu instituțiile partenere</a:t>
            </a:r>
            <a:r>
              <a:rPr lang="ro-RO" dirty="0" smtClean="0"/>
              <a:t> </a:t>
            </a:r>
            <a:endParaRPr lang="ro-RO" dirty="0" smtClean="0"/>
          </a:p>
          <a:p>
            <a:r>
              <a:rPr lang="en-US" b="1" dirty="0" err="1" smtClean="0">
                <a:solidFill>
                  <a:srgbClr val="000066"/>
                </a:solidFill>
              </a:rPr>
              <a:t>Nicio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ro-RO" b="1" dirty="0" smtClean="0">
                <a:solidFill>
                  <a:srgbClr val="000066"/>
                </a:solidFill>
              </a:rPr>
              <a:t>ș</a:t>
            </a:r>
            <a:r>
              <a:rPr lang="en-US" b="1" dirty="0" smtClean="0">
                <a:solidFill>
                  <a:srgbClr val="000066"/>
                </a:solidFill>
              </a:rPr>
              <a:t>coal</a:t>
            </a:r>
            <a:r>
              <a:rPr lang="ro-RO" b="1" dirty="0" smtClean="0">
                <a:solidFill>
                  <a:srgbClr val="000066"/>
                </a:solidFill>
              </a:rPr>
              <a:t>ă</a:t>
            </a:r>
            <a:r>
              <a:rPr lang="en-US" b="1" dirty="0" smtClean="0">
                <a:solidFill>
                  <a:srgbClr val="000066"/>
                </a:solidFill>
              </a:rPr>
              <a:t> f</a:t>
            </a:r>
            <a:r>
              <a:rPr lang="ro-RO" b="1" dirty="0" smtClean="0">
                <a:solidFill>
                  <a:srgbClr val="000066"/>
                </a:solidFill>
              </a:rPr>
              <a:t>ă</a:t>
            </a:r>
            <a:r>
              <a:rPr lang="en-US" b="1" dirty="0" smtClean="0">
                <a:solidFill>
                  <a:srgbClr val="000066"/>
                </a:solidFill>
              </a:rPr>
              <a:t>r</a:t>
            </a:r>
            <a:r>
              <a:rPr lang="ro-RO" b="1" dirty="0" smtClean="0">
                <a:solidFill>
                  <a:srgbClr val="000066"/>
                </a:solidFill>
              </a:rPr>
              <a:t>ă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interna</a:t>
            </a:r>
            <a:r>
              <a:rPr lang="ro-RO" b="1" dirty="0" smtClean="0">
                <a:solidFill>
                  <a:srgbClr val="000066"/>
                </a:solidFill>
              </a:rPr>
              <a:t>ț</a:t>
            </a:r>
            <a:r>
              <a:rPr lang="en-US" b="1" dirty="0" err="1" smtClean="0">
                <a:solidFill>
                  <a:srgbClr val="000066"/>
                </a:solidFill>
              </a:rPr>
              <a:t>ionalizare</a:t>
            </a:r>
            <a:r>
              <a:rPr lang="ro-RO" b="1" dirty="0" smtClean="0">
                <a:solidFill>
                  <a:srgbClr val="000066"/>
                </a:solidFill>
              </a:rPr>
              <a:t>!</a:t>
            </a:r>
            <a:endParaRPr lang="ro-RO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808038" y="1381125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o-RO">
                <a:latin typeface="Arial" charset="0"/>
              </a:rPr>
              <a:t>	</a:t>
            </a:r>
            <a:endParaRPr lang="en-US" sz="2800">
              <a:latin typeface="Arial" charset="0"/>
            </a:endParaRPr>
          </a:p>
        </p:txBody>
      </p:sp>
      <p:sp>
        <p:nvSpPr>
          <p:cNvPr id="410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75B68AA-F364-45AA-8022-7E00D10AEBCB}" type="slidenum">
              <a:rPr lang="ro-RO" sz="1200">
                <a:latin typeface="Arial Black" pitchFamily="34" charset="0"/>
              </a:rPr>
              <a:pPr algn="r" eaLnBrk="1" hangingPunct="1"/>
              <a:t>4</a:t>
            </a:fld>
            <a:endParaRPr lang="ro-RO" sz="1200">
              <a:latin typeface="Arial Black" pitchFamily="34" charset="0"/>
            </a:endParaRPr>
          </a:p>
        </p:txBody>
      </p:sp>
      <p:sp>
        <p:nvSpPr>
          <p:cNvPr id="2" name="Dreptunghi 1"/>
          <p:cNvSpPr/>
          <p:nvPr/>
        </p:nvSpPr>
        <p:spPr>
          <a:xfrm>
            <a:off x="5867400" y="228600"/>
            <a:ext cx="28194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 algn="l" eaLnBrk="0" hangingPunct="0">
              <a:lnSpc>
                <a:spcPct val="90000"/>
              </a:lnSpc>
              <a:spcBef>
                <a:spcPct val="20000"/>
              </a:spcBef>
              <a:buClr>
                <a:srgbClr val="996666"/>
              </a:buClr>
              <a:buSzPct val="80000"/>
            </a:pPr>
            <a:r>
              <a:rPr lang="en-US" sz="2400" b="1" kern="0" dirty="0" err="1" smtClean="0">
                <a:solidFill>
                  <a:srgbClr val="FFFF66"/>
                </a:solidFill>
              </a:rPr>
              <a:t>Proiecte</a:t>
            </a:r>
            <a:r>
              <a:rPr lang="en-US" sz="2400" b="1" kern="0" dirty="0" smtClean="0">
                <a:solidFill>
                  <a:srgbClr val="FFFF66"/>
                </a:solidFill>
              </a:rPr>
              <a:t> </a:t>
            </a:r>
            <a:r>
              <a:rPr lang="en-US" sz="2400" b="1" kern="0" dirty="0" smtClean="0">
                <a:solidFill>
                  <a:srgbClr val="FFFF66"/>
                </a:solidFill>
              </a:rPr>
              <a:t> </a:t>
            </a:r>
            <a:r>
              <a:rPr lang="ro-RO" sz="2400" b="1" kern="0" dirty="0" smtClean="0">
                <a:solidFill>
                  <a:srgbClr val="FFFF66"/>
                </a:solidFill>
              </a:rPr>
              <a:t>î</a:t>
            </a:r>
            <a:r>
              <a:rPr lang="en-US" sz="2400" b="1" kern="0" dirty="0" smtClean="0">
                <a:solidFill>
                  <a:srgbClr val="FFFF66"/>
                </a:solidFill>
              </a:rPr>
              <a:t>n </a:t>
            </a:r>
            <a:r>
              <a:rPr lang="en-US" sz="2400" b="1" kern="0" dirty="0" err="1" smtClean="0">
                <a:solidFill>
                  <a:srgbClr val="FFFF66"/>
                </a:solidFill>
              </a:rPr>
              <a:t>implementare</a:t>
            </a:r>
            <a:endParaRPr lang="ro-RO" sz="2400" b="1" kern="0" dirty="0">
              <a:solidFill>
                <a:srgbClr val="FFFF66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838200" y="1524000"/>
          <a:ext cx="7391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Nomogramă 2"/>
          <p:cNvGraphicFramePr/>
          <p:nvPr>
            <p:extLst>
              <p:ext uri="{D42A27DB-BD31-4B8C-83A1-F6EECF244321}">
                <p14:modId xmlns:p14="http://schemas.microsoft.com/office/powerpoint/2010/main" xmlns="" val="355561845"/>
              </p:ext>
            </p:extLst>
          </p:nvPr>
        </p:nvGraphicFramePr>
        <p:xfrm>
          <a:off x="914400" y="1676400"/>
          <a:ext cx="7232650" cy="3957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808038" y="1381125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o-RO">
                <a:latin typeface="Arial" charset="0"/>
              </a:rPr>
              <a:t>	</a:t>
            </a:r>
            <a:endParaRPr lang="en-US" sz="2800">
              <a:latin typeface="Arial" charset="0"/>
            </a:endParaRPr>
          </a:p>
        </p:txBody>
      </p:sp>
      <p:sp>
        <p:nvSpPr>
          <p:cNvPr id="410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75B68AA-F364-45AA-8022-7E00D10AEBCB}" type="slidenum">
              <a:rPr lang="ro-RO" sz="1200">
                <a:latin typeface="Arial Black" pitchFamily="34" charset="0"/>
              </a:rPr>
              <a:pPr algn="r" eaLnBrk="1" hangingPunct="1"/>
              <a:t>5</a:t>
            </a:fld>
            <a:endParaRPr lang="ro-RO" sz="1200">
              <a:latin typeface="Arial Black" pitchFamily="34" charset="0"/>
            </a:endParaRPr>
          </a:p>
        </p:txBody>
      </p:sp>
      <p:sp>
        <p:nvSpPr>
          <p:cNvPr id="2" name="Dreptunghi 1"/>
          <p:cNvSpPr/>
          <p:nvPr/>
        </p:nvSpPr>
        <p:spPr>
          <a:xfrm>
            <a:off x="6096000" y="228600"/>
            <a:ext cx="174599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3400" lvl="0" indent="-533400" eaLnBrk="0" hangingPunct="0">
              <a:lnSpc>
                <a:spcPct val="90000"/>
              </a:lnSpc>
              <a:spcBef>
                <a:spcPct val="20000"/>
              </a:spcBef>
              <a:buClr>
                <a:srgbClr val="996666"/>
              </a:buClr>
              <a:buSzPct val="80000"/>
            </a:pPr>
            <a:r>
              <a:rPr lang="ro-RO" sz="2800" b="1" kern="0" dirty="0" smtClean="0">
                <a:solidFill>
                  <a:srgbClr val="FFFF66"/>
                </a:solidFill>
              </a:rPr>
              <a:t>Formări </a:t>
            </a:r>
            <a:endParaRPr lang="en-US" sz="2800" b="1" kern="0" dirty="0" smtClean="0">
              <a:solidFill>
                <a:srgbClr val="FFFF66"/>
              </a:solidFill>
            </a:endParaRPr>
          </a:p>
          <a:p>
            <a:pPr marL="533400" lvl="0" indent="-533400" eaLnBrk="0" hangingPunct="0">
              <a:lnSpc>
                <a:spcPct val="90000"/>
              </a:lnSpc>
              <a:spcBef>
                <a:spcPct val="20000"/>
              </a:spcBef>
              <a:buClr>
                <a:srgbClr val="996666"/>
              </a:buClr>
              <a:buSzPct val="80000"/>
            </a:pPr>
            <a:r>
              <a:rPr lang="ro-RO" sz="2800" b="1" kern="0" dirty="0" smtClean="0">
                <a:solidFill>
                  <a:srgbClr val="FFFF66"/>
                </a:solidFill>
              </a:rPr>
              <a:t>Erasmus</a:t>
            </a:r>
            <a:r>
              <a:rPr lang="ro-RO" sz="2800" b="1" kern="0" dirty="0" smtClean="0">
                <a:solidFill>
                  <a:srgbClr val="FFFF66"/>
                </a:solidFill>
              </a:rPr>
              <a:t>+</a:t>
            </a:r>
            <a:endParaRPr lang="ro-RO" sz="2800" b="1" kern="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29695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omogramă 1"/>
          <p:cNvGraphicFramePr/>
          <p:nvPr>
            <p:extLst>
              <p:ext uri="{D42A27DB-BD31-4B8C-83A1-F6EECF244321}">
                <p14:modId xmlns:p14="http://schemas.microsoft.com/office/powerpoint/2010/main" xmlns="" val="628164906"/>
              </p:ext>
            </p:extLst>
          </p:nvPr>
        </p:nvGraphicFramePr>
        <p:xfrm>
          <a:off x="457200" y="1465728"/>
          <a:ext cx="8064500" cy="4630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43600" y="152400"/>
            <a:ext cx="2286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o-RO" sz="2400" b="1" dirty="0" smtClean="0">
                <a:solidFill>
                  <a:srgbClr val="FFFF66"/>
                </a:solidFill>
                <a:latin typeface="Arial" charset="0"/>
              </a:rPr>
              <a:t>Noutăți – candidaturi proiecte</a:t>
            </a:r>
            <a:endParaRPr lang="en-US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DECBD8E-7CCE-4A59-B94C-AC2C30726397}" type="slidenum">
              <a:rPr lang="ro-RO" sz="1200">
                <a:latin typeface="Arial Black" pitchFamily="34" charset="0"/>
              </a:rPr>
              <a:pPr algn="r" eaLnBrk="1" hangingPunct="1"/>
              <a:t>6</a:t>
            </a:fld>
            <a:endParaRPr lang="ro-RO" sz="12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97878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omogramă 1"/>
          <p:cNvGraphicFramePr/>
          <p:nvPr>
            <p:extLst>
              <p:ext uri="{D42A27DB-BD31-4B8C-83A1-F6EECF244321}">
                <p14:modId xmlns:p14="http://schemas.microsoft.com/office/powerpoint/2010/main" xmlns="" val="628164906"/>
              </p:ext>
            </p:extLst>
          </p:nvPr>
        </p:nvGraphicFramePr>
        <p:xfrm>
          <a:off x="457200" y="1465728"/>
          <a:ext cx="8064500" cy="4630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43600" y="76200"/>
            <a:ext cx="24090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o-RO" sz="2400" b="1" dirty="0" smtClean="0">
                <a:solidFill>
                  <a:srgbClr val="FFFF66"/>
                </a:solidFill>
                <a:latin typeface="Arial" charset="0"/>
              </a:rPr>
              <a:t>Noutăți – competiții naționale</a:t>
            </a:r>
            <a:endParaRPr lang="en-US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DECBD8E-7CCE-4A59-B94C-AC2C30726397}" type="slidenum">
              <a:rPr lang="ro-RO" sz="1200">
                <a:latin typeface="Arial Black" pitchFamily="34" charset="0"/>
              </a:rPr>
              <a:pPr algn="r" eaLnBrk="1" hangingPunct="1"/>
              <a:t>7</a:t>
            </a:fld>
            <a:endParaRPr lang="ro-RO" sz="12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97878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omogramă 1"/>
          <p:cNvGraphicFramePr/>
          <p:nvPr>
            <p:extLst>
              <p:ext uri="{D42A27DB-BD31-4B8C-83A1-F6EECF244321}">
                <p14:modId xmlns="" xmlns:p14="http://schemas.microsoft.com/office/powerpoint/2010/main" val="3524214335"/>
              </p:ext>
            </p:extLst>
          </p:nvPr>
        </p:nvGraphicFramePr>
        <p:xfrm>
          <a:off x="467544" y="1556792"/>
          <a:ext cx="806450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067944" y="450250"/>
            <a:ext cx="4392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ro-RO" sz="2800" b="1" dirty="0" smtClean="0">
                <a:solidFill>
                  <a:srgbClr val="FFFF66"/>
                </a:solidFill>
                <a:latin typeface="Arial" charset="0"/>
              </a:rPr>
              <a:t>Recomandări</a:t>
            </a:r>
            <a:endParaRPr lang="en-US" sz="28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DECBD8E-7CCE-4A59-B94C-AC2C30726397}" type="slidenum">
              <a:rPr lang="ro-RO" sz="1200">
                <a:latin typeface="Arial Black" pitchFamily="34" charset="0"/>
              </a:rPr>
              <a:pPr algn="r" eaLnBrk="1" hangingPunct="1"/>
              <a:t>8</a:t>
            </a:fld>
            <a:endParaRPr lang="ro-RO" sz="120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omogramă 1"/>
          <p:cNvGraphicFramePr/>
          <p:nvPr>
            <p:extLst>
              <p:ext uri="{D42A27DB-BD31-4B8C-83A1-F6EECF244321}">
                <p14:modId xmlns:p14="http://schemas.microsoft.com/office/powerpoint/2010/main" xmlns="" val="3192583605"/>
              </p:ext>
            </p:extLst>
          </p:nvPr>
        </p:nvGraphicFramePr>
        <p:xfrm>
          <a:off x="467544" y="1556792"/>
          <a:ext cx="806450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067944" y="450250"/>
            <a:ext cx="42378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ro-RO" sz="2800" b="1" dirty="0" smtClean="0">
                <a:solidFill>
                  <a:srgbClr val="FFFF66"/>
                </a:solidFill>
                <a:latin typeface="Arial" charset="0"/>
              </a:rPr>
              <a:t>Recomandări</a:t>
            </a:r>
            <a:endParaRPr lang="en-US" sz="28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DECBD8E-7CCE-4A59-B94C-AC2C30726397}" type="slidenum">
              <a:rPr lang="ro-RO" sz="1200">
                <a:latin typeface="Arial Black" pitchFamily="34" charset="0"/>
              </a:rPr>
              <a:pPr algn="r" eaLnBrk="1" hangingPunct="1"/>
              <a:t>9</a:t>
            </a:fld>
            <a:endParaRPr lang="ro-RO" sz="120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2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FFCC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8A00"/>
      </a:accent6>
      <a:hlink>
        <a:srgbClr val="996666"/>
      </a:hlink>
      <a:folHlink>
        <a:srgbClr val="C94503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adial 1">
    <a:dk1>
      <a:srgbClr val="000000"/>
    </a:dk1>
    <a:lt1>
      <a:srgbClr val="FFFFFF"/>
    </a:lt1>
    <a:dk2>
      <a:srgbClr val="FFFFFF"/>
    </a:dk2>
    <a:lt2>
      <a:srgbClr val="669999"/>
    </a:lt2>
    <a:accent1>
      <a:srgbClr val="99CCFF"/>
    </a:accent1>
    <a:accent2>
      <a:srgbClr val="9999FF"/>
    </a:accent2>
    <a:accent3>
      <a:srgbClr val="FFFFFF"/>
    </a:accent3>
    <a:accent4>
      <a:srgbClr val="000000"/>
    </a:accent4>
    <a:accent5>
      <a:srgbClr val="CAE2FF"/>
    </a:accent5>
    <a:accent6>
      <a:srgbClr val="8A8AE7"/>
    </a:accent6>
    <a:hlink>
      <a:srgbClr val="996666"/>
    </a:hlink>
    <a:folHlink>
      <a:srgbClr val="6666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19738</TotalTime>
  <Words>711</Words>
  <Application>Microsoft Office PowerPoint</Application>
  <PresentationFormat>On-screen Show (4:3)</PresentationFormat>
  <Paragraphs>113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Radial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RACO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elev</dc:creator>
  <cp:lastModifiedBy>gc</cp:lastModifiedBy>
  <cp:revision>585</cp:revision>
  <dcterms:created xsi:type="dcterms:W3CDTF">2009-04-25T08:21:59Z</dcterms:created>
  <dcterms:modified xsi:type="dcterms:W3CDTF">2019-02-28T08:01:40Z</dcterms:modified>
</cp:coreProperties>
</file>